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0" r:id="rId2"/>
    <p:sldMasterId id="2147483723" r:id="rId3"/>
    <p:sldMasterId id="2147483729" r:id="rId4"/>
    <p:sldMasterId id="2147483735" r:id="rId5"/>
    <p:sldMasterId id="2147483739" r:id="rId6"/>
    <p:sldMasterId id="2147483741" r:id="rId7"/>
    <p:sldMasterId id="2147483751" r:id="rId8"/>
  </p:sldMasterIdLst>
  <p:notesMasterIdLst>
    <p:notesMasterId r:id="rId58"/>
  </p:notesMasterIdLst>
  <p:sldIdLst>
    <p:sldId id="4260" r:id="rId9"/>
    <p:sldId id="4261" r:id="rId10"/>
    <p:sldId id="4306" r:id="rId11"/>
    <p:sldId id="4259" r:id="rId12"/>
    <p:sldId id="4264" r:id="rId13"/>
    <p:sldId id="4265" r:id="rId14"/>
    <p:sldId id="4325" r:id="rId15"/>
    <p:sldId id="4328" r:id="rId16"/>
    <p:sldId id="4326" r:id="rId17"/>
    <p:sldId id="4331" r:id="rId18"/>
    <p:sldId id="4329" r:id="rId19"/>
    <p:sldId id="4330" r:id="rId20"/>
    <p:sldId id="4332" r:id="rId21"/>
    <p:sldId id="4327" r:id="rId22"/>
    <p:sldId id="4333" r:id="rId23"/>
    <p:sldId id="4334" r:id="rId24"/>
    <p:sldId id="4336" r:id="rId25"/>
    <p:sldId id="4337" r:id="rId26"/>
    <p:sldId id="4338" r:id="rId27"/>
    <p:sldId id="4339" r:id="rId28"/>
    <p:sldId id="4340" r:id="rId29"/>
    <p:sldId id="4341" r:id="rId30"/>
    <p:sldId id="4342" r:id="rId31"/>
    <p:sldId id="4343" r:id="rId32"/>
    <p:sldId id="4344" r:id="rId33"/>
    <p:sldId id="4346" r:id="rId34"/>
    <p:sldId id="1438" r:id="rId35"/>
    <p:sldId id="4236" r:id="rId36"/>
    <p:sldId id="4347" r:id="rId37"/>
    <p:sldId id="2188" r:id="rId38"/>
    <p:sldId id="4280" r:id="rId39"/>
    <p:sldId id="4282" r:id="rId40"/>
    <p:sldId id="4244" r:id="rId41"/>
    <p:sldId id="4245" r:id="rId42"/>
    <p:sldId id="4246" r:id="rId43"/>
    <p:sldId id="4247" r:id="rId44"/>
    <p:sldId id="4250" r:id="rId45"/>
    <p:sldId id="4251" r:id="rId46"/>
    <p:sldId id="4324" r:id="rId47"/>
    <p:sldId id="4287" r:id="rId48"/>
    <p:sldId id="4288" r:id="rId49"/>
    <p:sldId id="4289" r:id="rId50"/>
    <p:sldId id="4290" r:id="rId51"/>
    <p:sldId id="4299" r:id="rId52"/>
    <p:sldId id="4345" r:id="rId53"/>
    <p:sldId id="4303" r:id="rId54"/>
    <p:sldId id="4309" r:id="rId55"/>
    <p:sldId id="4305" r:id="rId56"/>
    <p:sldId id="4279" r:id="rId5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438A4-3C96-404C-8F7E-771DE4AB1FDB}" type="datetimeFigureOut">
              <a:rPr lang="it-IT" smtClean="0"/>
              <a:t>16/09/2025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EC5F2-BE44-41A4-84D0-FD0F133DC8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2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3477E-AC7D-4E8D-8A1C-E442ED421C1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41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3477E-AC7D-4E8D-8A1C-E442ED421C1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3477E-AC7D-4E8D-8A1C-E442ED421C1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9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A83C-2EC8-2641-8468-D5328ADB9B5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5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A83C-2EC8-2641-8468-D5328ADB9B5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4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0A83C-2EC8-2641-8468-D5328ADB9B5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7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F914ED78-B284-C71E-56FA-0D621D69B4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7B2B340-1884-E538-74C3-875E821411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5B45821-D3BC-6ED0-0A83-D7245627E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7814" y="3602038"/>
            <a:ext cx="6760309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7DD5B4CE-C9F0-91EC-508E-356BB0CFB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27" y="5611446"/>
            <a:ext cx="3070350" cy="7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A7F37258-1FF4-CE84-EB6B-FC34C508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31063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4A7DCB9E-2B65-D0C4-AD98-F00EA9BE74A0}"/>
              </a:ext>
            </a:extLst>
          </p:cNvPr>
          <p:cNvGrpSpPr/>
          <p:nvPr userDrawn="1"/>
        </p:nvGrpSpPr>
        <p:grpSpPr>
          <a:xfrm>
            <a:off x="9730153" y="2774462"/>
            <a:ext cx="2461847" cy="4083538"/>
            <a:chOff x="9730153" y="2774462"/>
            <a:chExt cx="2461847" cy="408353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12B8D4FF-2539-158A-666A-AD060CBD92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2" r="10978" b="25570"/>
            <a:stretch/>
          </p:blipFill>
          <p:spPr>
            <a:xfrm>
              <a:off x="9730153" y="2774462"/>
              <a:ext cx="2461847" cy="4083538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xmlns="" id="{1566E9E0-502E-591B-0FCA-EA1BCEC648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076" y="6411916"/>
              <a:ext cx="1064308" cy="251881"/>
            </a:xfrm>
            <a:prstGeom prst="rect">
              <a:avLst/>
            </a:prstGeom>
          </p:spPr>
        </p:pic>
      </p:grpSp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266C4189-6BCF-6D54-E4F9-55981456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7D8296C-E604-1CD5-34E5-6F4B9C6DB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8800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A7F37258-1FF4-CE84-EB6B-FC34C508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31063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4A7DCB9E-2B65-D0C4-AD98-F00EA9BE74A0}"/>
              </a:ext>
            </a:extLst>
          </p:cNvPr>
          <p:cNvGrpSpPr/>
          <p:nvPr userDrawn="1"/>
        </p:nvGrpSpPr>
        <p:grpSpPr>
          <a:xfrm>
            <a:off x="9730153" y="2774462"/>
            <a:ext cx="2461847" cy="4083538"/>
            <a:chOff x="9730153" y="2774462"/>
            <a:chExt cx="2461847" cy="408353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12B8D4FF-2539-158A-666A-AD060CBD92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2" r="10978" b="25570"/>
            <a:stretch/>
          </p:blipFill>
          <p:spPr>
            <a:xfrm>
              <a:off x="9730153" y="2774462"/>
              <a:ext cx="2461847" cy="4083538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xmlns="" id="{1566E9E0-502E-591B-0FCA-EA1BCEC648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076" y="6411916"/>
              <a:ext cx="1064308" cy="251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446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BD59283-1C72-989C-6EA7-EB71A7AA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EDF2FB9-3C29-EB2C-1C12-74CDE4B9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7DAF7975-EC52-4673-2134-D235F9611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A4206542-50D8-55ED-D735-4D33B7E9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55293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0145D8EC-31DD-83F4-E1DD-C158C08317B5}"/>
              </a:ext>
            </a:extLst>
          </p:cNvPr>
          <p:cNvGrpSpPr/>
          <p:nvPr userDrawn="1"/>
        </p:nvGrpSpPr>
        <p:grpSpPr>
          <a:xfrm>
            <a:off x="9730153" y="2774462"/>
            <a:ext cx="2461847" cy="4083538"/>
            <a:chOff x="9730153" y="2774462"/>
            <a:chExt cx="2461847" cy="408353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xmlns="" id="{2B4C4809-6CFE-1A8B-C689-B87E0482C0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2" r="10978" b="25570"/>
            <a:stretch/>
          </p:blipFill>
          <p:spPr>
            <a:xfrm>
              <a:off x="9730153" y="2774462"/>
              <a:ext cx="2461847" cy="4083538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xmlns="" id="{9135DD60-2253-45B6-9D98-E83E0FFE1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076" y="6411916"/>
              <a:ext cx="1064308" cy="251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752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9A3539B-B762-1281-3D29-29151942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9DD28AAD-7B6C-5639-92D4-FC37E4746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948C91A-7FEE-027A-7235-64D1F1BC0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73A83BD-919E-E5DD-742D-2BAABD52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29539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D95B5B20-10E4-81F6-3961-FC142DC50735}"/>
              </a:ext>
            </a:extLst>
          </p:cNvPr>
          <p:cNvGrpSpPr/>
          <p:nvPr userDrawn="1"/>
        </p:nvGrpSpPr>
        <p:grpSpPr>
          <a:xfrm>
            <a:off x="9730153" y="2774462"/>
            <a:ext cx="2461847" cy="4083538"/>
            <a:chOff x="9730153" y="2774462"/>
            <a:chExt cx="2461847" cy="408353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xmlns="" id="{2D747FD5-F8CC-F676-D179-906D1C5F89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2" r="10978" b="25570"/>
            <a:stretch/>
          </p:blipFill>
          <p:spPr>
            <a:xfrm>
              <a:off x="9730153" y="2774462"/>
              <a:ext cx="2461847" cy="4083538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xmlns="" id="{ECA94EB0-5F1A-0C1B-5BD2-92A490B70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076" y="6411916"/>
              <a:ext cx="1064308" cy="251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454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mplate finder 2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0E1A97B-E98D-0919-23D8-9CD6E653B9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09109B8-B91D-71CA-D1BE-0942594E3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760" y="1790065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it-IT" dirty="0"/>
              <a:t>Grazie per l’attenzione!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1E5B33A2-2C60-B5BD-C1AC-6CAF9A164E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6" y="3653476"/>
            <a:ext cx="1756110" cy="415604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xmlns="" id="{8DE45411-E938-67F8-ED11-463645F29BEB}"/>
              </a:ext>
            </a:extLst>
          </p:cNvPr>
          <p:cNvSpPr txBox="1">
            <a:spLocks/>
          </p:cNvSpPr>
          <p:nvPr userDrawn="1"/>
        </p:nvSpPr>
        <p:spPr>
          <a:xfrm>
            <a:off x="10378439" y="5761037"/>
            <a:ext cx="36271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+mn-lt"/>
              </a:rPr>
              <a:t>findernet.com</a:t>
            </a:r>
          </a:p>
        </p:txBody>
      </p:sp>
    </p:spTree>
    <p:extLst>
      <p:ext uri="{BB962C8B-B14F-4D97-AF65-F5344CB8AC3E}">
        <p14:creationId xmlns:p14="http://schemas.microsoft.com/office/powerpoint/2010/main" val="2143050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xmlns="" id="{76352075-95CB-415C-BB4F-E26A78E13E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4145" y="0"/>
            <a:ext cx="7617856" cy="6858000"/>
          </a:xfrm>
          <a:custGeom>
            <a:avLst/>
            <a:gdLst>
              <a:gd name="connsiteX0" fmla="*/ 0 w 7772401"/>
              <a:gd name="connsiteY0" fmla="*/ 6858000 h 6858000"/>
              <a:gd name="connsiteX1" fmla="*/ 3163390 w 7772401"/>
              <a:gd name="connsiteY1" fmla="*/ 0 h 6858000"/>
              <a:gd name="connsiteX2" fmla="*/ 4609011 w 7772401"/>
              <a:gd name="connsiteY2" fmla="*/ 0 h 6858000"/>
              <a:gd name="connsiteX3" fmla="*/ 7772401 w 7772401"/>
              <a:gd name="connsiteY3" fmla="*/ 6858000 h 6858000"/>
              <a:gd name="connsiteX4" fmla="*/ 0 w 7772401"/>
              <a:gd name="connsiteY4" fmla="*/ 6858000 h 6858000"/>
              <a:gd name="connsiteX0" fmla="*/ 0 w 7777213"/>
              <a:gd name="connsiteY0" fmla="*/ 6864439 h 6864439"/>
              <a:gd name="connsiteX1" fmla="*/ 3163390 w 7777213"/>
              <a:gd name="connsiteY1" fmla="*/ 6439 h 6864439"/>
              <a:gd name="connsiteX2" fmla="*/ 7777213 w 7777213"/>
              <a:gd name="connsiteY2" fmla="*/ 0 h 6864439"/>
              <a:gd name="connsiteX3" fmla="*/ 7772401 w 7777213"/>
              <a:gd name="connsiteY3" fmla="*/ 6864439 h 6864439"/>
              <a:gd name="connsiteX4" fmla="*/ 0 w 7777213"/>
              <a:gd name="connsiteY4" fmla="*/ 6864439 h 6864439"/>
              <a:gd name="connsiteX0" fmla="*/ 0 w 7777213"/>
              <a:gd name="connsiteY0" fmla="*/ 6864439 h 6864439"/>
              <a:gd name="connsiteX1" fmla="*/ 3097648 w 7777213"/>
              <a:gd name="connsiteY1" fmla="*/ 6439 h 6864439"/>
              <a:gd name="connsiteX2" fmla="*/ 7777213 w 7777213"/>
              <a:gd name="connsiteY2" fmla="*/ 0 h 6864439"/>
              <a:gd name="connsiteX3" fmla="*/ 7772401 w 7777213"/>
              <a:gd name="connsiteY3" fmla="*/ 6864439 h 6864439"/>
              <a:gd name="connsiteX4" fmla="*/ 0 w 7777213"/>
              <a:gd name="connsiteY4" fmla="*/ 6864439 h 686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7213" h="6864439">
                <a:moveTo>
                  <a:pt x="0" y="6864439"/>
                </a:moveTo>
                <a:lnTo>
                  <a:pt x="3097648" y="6439"/>
                </a:lnTo>
                <a:lnTo>
                  <a:pt x="7777213" y="0"/>
                </a:lnTo>
                <a:lnTo>
                  <a:pt x="7772401" y="6864439"/>
                </a:lnTo>
                <a:lnTo>
                  <a:pt x="0" y="6864439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INSRISCI IMMAGINE</a:t>
            </a:r>
          </a:p>
          <a:p>
            <a:r>
              <a:rPr lang="it-IT" dirty="0"/>
              <a:t> CLICCANDO QUI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2C74DCD-8F44-52EC-2B45-0F50B6EF3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0"/>
          <a:stretch/>
        </p:blipFill>
        <p:spPr>
          <a:xfrm>
            <a:off x="1" y="0"/>
            <a:ext cx="7817476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ADB9F9-E357-1657-8704-77B7A518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5216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D716ABE-29B7-42AC-ABE8-3A4AE147A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814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9CBD9EB-7223-81E2-A5A8-ABF45268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2876" y="6298670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A95CB52-86E2-8CCC-72EF-2D56838A33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5291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33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416D-703F-4C3F-957D-ED133C860A5E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3FDCB-7D39-4016-A93E-0BCF9A0DF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292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EB71BF1-59E5-167A-D63D-9AF1E2D30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1"/>
          <a:stretch/>
        </p:blipFill>
        <p:spPr>
          <a:xfrm>
            <a:off x="4526924" y="0"/>
            <a:ext cx="7665075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ADB9F9-E357-1657-8704-77B7A518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602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D716ABE-29B7-42AC-ABE8-3A4AE147A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818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9CBD9EB-7223-81E2-A5A8-ABF45268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5293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A95CB52-86E2-8CCC-72EF-2D56838A33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44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EE4229-FDA3-419F-948E-EC3B542AE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76809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D5E140-8BC8-449A-8EB6-5236A468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D5C2E-AF49-4B3E-833F-5946220A398E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C3E766-E3A6-4451-8208-02143C37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F041C4-DDAB-4C12-865A-AD93CBA2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94920-2F4F-4D88-AD0A-053AE5A67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82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lu, schermata, Blu elettrico&#10;&#10;Descrizione generata automaticamente">
            <a:extLst>
              <a:ext uri="{FF2B5EF4-FFF2-40B4-BE49-F238E27FC236}">
                <a16:creationId xmlns:a16="http://schemas.microsoft.com/office/drawing/2014/main" xmlns="" id="{99C57220-7BC9-979E-07B6-02B381B296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27697C1-C519-B880-6907-800DB255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1000" cy="2221958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5" name="Immagine 4" descr="Immagine che contiene Elementi grafici, Carattere, logo, cerchio&#10;&#10;Descrizione generata automaticamente">
            <a:extLst>
              <a:ext uri="{FF2B5EF4-FFF2-40B4-BE49-F238E27FC236}">
                <a16:creationId xmlns:a16="http://schemas.microsoft.com/office/drawing/2014/main" xmlns="" id="{CB510F51-4F6C-567A-7193-1E74C6130F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383" y="6160957"/>
            <a:ext cx="1250948" cy="54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99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xmlns="" id="{76352075-95CB-415C-BB4F-E26A78E13E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4145" y="0"/>
            <a:ext cx="7617856" cy="6858000"/>
          </a:xfrm>
          <a:custGeom>
            <a:avLst/>
            <a:gdLst>
              <a:gd name="connsiteX0" fmla="*/ 0 w 7772401"/>
              <a:gd name="connsiteY0" fmla="*/ 6858000 h 6858000"/>
              <a:gd name="connsiteX1" fmla="*/ 3163390 w 7772401"/>
              <a:gd name="connsiteY1" fmla="*/ 0 h 6858000"/>
              <a:gd name="connsiteX2" fmla="*/ 4609011 w 7772401"/>
              <a:gd name="connsiteY2" fmla="*/ 0 h 6858000"/>
              <a:gd name="connsiteX3" fmla="*/ 7772401 w 7772401"/>
              <a:gd name="connsiteY3" fmla="*/ 6858000 h 6858000"/>
              <a:gd name="connsiteX4" fmla="*/ 0 w 7772401"/>
              <a:gd name="connsiteY4" fmla="*/ 6858000 h 6858000"/>
              <a:gd name="connsiteX0" fmla="*/ 0 w 7777213"/>
              <a:gd name="connsiteY0" fmla="*/ 6864439 h 6864439"/>
              <a:gd name="connsiteX1" fmla="*/ 3163390 w 7777213"/>
              <a:gd name="connsiteY1" fmla="*/ 6439 h 6864439"/>
              <a:gd name="connsiteX2" fmla="*/ 7777213 w 7777213"/>
              <a:gd name="connsiteY2" fmla="*/ 0 h 6864439"/>
              <a:gd name="connsiteX3" fmla="*/ 7772401 w 7777213"/>
              <a:gd name="connsiteY3" fmla="*/ 6864439 h 6864439"/>
              <a:gd name="connsiteX4" fmla="*/ 0 w 7777213"/>
              <a:gd name="connsiteY4" fmla="*/ 6864439 h 6864439"/>
              <a:gd name="connsiteX0" fmla="*/ 0 w 7777213"/>
              <a:gd name="connsiteY0" fmla="*/ 6864439 h 6864439"/>
              <a:gd name="connsiteX1" fmla="*/ 3097648 w 7777213"/>
              <a:gd name="connsiteY1" fmla="*/ 6439 h 6864439"/>
              <a:gd name="connsiteX2" fmla="*/ 7777213 w 7777213"/>
              <a:gd name="connsiteY2" fmla="*/ 0 h 6864439"/>
              <a:gd name="connsiteX3" fmla="*/ 7772401 w 7777213"/>
              <a:gd name="connsiteY3" fmla="*/ 6864439 h 6864439"/>
              <a:gd name="connsiteX4" fmla="*/ 0 w 7777213"/>
              <a:gd name="connsiteY4" fmla="*/ 6864439 h 686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7213" h="6864439">
                <a:moveTo>
                  <a:pt x="0" y="6864439"/>
                </a:moveTo>
                <a:lnTo>
                  <a:pt x="3097648" y="6439"/>
                </a:lnTo>
                <a:lnTo>
                  <a:pt x="7777213" y="0"/>
                </a:lnTo>
                <a:lnTo>
                  <a:pt x="7772401" y="6864439"/>
                </a:lnTo>
                <a:lnTo>
                  <a:pt x="0" y="6864439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INSRISCI IMMAGINE</a:t>
            </a:r>
          </a:p>
          <a:p>
            <a:r>
              <a:rPr lang="it-IT" dirty="0"/>
              <a:t> CLICCANDO QUI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2C74DCD-8F44-52EC-2B45-0F50B6EF3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0"/>
          <a:stretch/>
        </p:blipFill>
        <p:spPr>
          <a:xfrm>
            <a:off x="1" y="0"/>
            <a:ext cx="7817476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ADB9F9-E357-1657-8704-77B7A518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5216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D716ABE-29B7-42AC-ABE8-3A4AE147A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814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9CBD9EB-7223-81E2-A5A8-ABF45268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2876" y="6298670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A95CB52-86E2-8CCC-72EF-2D56838A33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5291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20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6F17388-D78C-4148-86BF-274200569A03}" type="datetimeFigureOut">
              <a:rPr lang="ru-RU" smtClean="0"/>
              <a:pPr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725F5F3-EBE4-4CAC-AF05-6FF808CEE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91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Forma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914400" y="2596094"/>
            <a:ext cx="10363200" cy="1470025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it-IT" dirty="0" smtClean="0"/>
              <a:t>SWITCH </a:t>
            </a:r>
            <a:br>
              <a:rPr lang="it-IT" dirty="0" smtClean="0"/>
            </a:br>
            <a:r>
              <a:rPr lang="it-IT" dirty="0" smtClean="0"/>
              <a:t>TO THE FUTURE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4C28-7382-45B4-A60D-EDC3CC4E5315}" type="datetimeFigureOut">
              <a:rPr lang="it-IT" smtClean="0"/>
              <a:t>16/09/2025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8156-C987-45D6-BCD7-C7E78D48D2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83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4C28-7382-45B4-A60D-EDC3CC4E5315}" type="datetimeFigureOut">
              <a:rPr lang="it-IT" smtClean="0"/>
              <a:t>16/09/2025</a:t>
            </a:fld>
            <a:endParaRPr lang="it-IT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8156-C987-45D6-BCD7-C7E78D48D2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414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Forma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5633157" y="653321"/>
            <a:ext cx="6558843" cy="936440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it-IT" dirty="0" smtClean="0"/>
              <a:t>TITLE TITLE 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7110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4C28-7382-45B4-A60D-EDC3CC4E5315}" type="datetimeFigureOut">
              <a:rPr lang="it-IT" smtClean="0"/>
              <a:t>16/09/2025</a:t>
            </a:fld>
            <a:endParaRPr lang="it-IT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8156-C987-45D6-BCD7-C7E78D48D2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876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4C28-7382-45B4-A60D-EDC3CC4E5315}" type="datetimeFigureOut">
              <a:rPr lang="it-IT" smtClean="0"/>
              <a:t>16/09/2025</a:t>
            </a:fld>
            <a:endParaRPr lang="it-IT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E8156-C987-45D6-BCD7-C7E78D48D2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15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xmlns="" id="{76352075-95CB-415C-BB4F-E26A78E13E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4145" y="0"/>
            <a:ext cx="7617856" cy="6858000"/>
          </a:xfrm>
          <a:custGeom>
            <a:avLst/>
            <a:gdLst>
              <a:gd name="connsiteX0" fmla="*/ 0 w 7772401"/>
              <a:gd name="connsiteY0" fmla="*/ 6858000 h 6858000"/>
              <a:gd name="connsiteX1" fmla="*/ 3163390 w 7772401"/>
              <a:gd name="connsiteY1" fmla="*/ 0 h 6858000"/>
              <a:gd name="connsiteX2" fmla="*/ 4609011 w 7772401"/>
              <a:gd name="connsiteY2" fmla="*/ 0 h 6858000"/>
              <a:gd name="connsiteX3" fmla="*/ 7772401 w 7772401"/>
              <a:gd name="connsiteY3" fmla="*/ 6858000 h 6858000"/>
              <a:gd name="connsiteX4" fmla="*/ 0 w 7772401"/>
              <a:gd name="connsiteY4" fmla="*/ 6858000 h 6858000"/>
              <a:gd name="connsiteX0" fmla="*/ 0 w 7777213"/>
              <a:gd name="connsiteY0" fmla="*/ 6864439 h 6864439"/>
              <a:gd name="connsiteX1" fmla="*/ 3163390 w 7777213"/>
              <a:gd name="connsiteY1" fmla="*/ 6439 h 6864439"/>
              <a:gd name="connsiteX2" fmla="*/ 7777213 w 7777213"/>
              <a:gd name="connsiteY2" fmla="*/ 0 h 6864439"/>
              <a:gd name="connsiteX3" fmla="*/ 7772401 w 7777213"/>
              <a:gd name="connsiteY3" fmla="*/ 6864439 h 6864439"/>
              <a:gd name="connsiteX4" fmla="*/ 0 w 7777213"/>
              <a:gd name="connsiteY4" fmla="*/ 6864439 h 6864439"/>
              <a:gd name="connsiteX0" fmla="*/ 0 w 7777213"/>
              <a:gd name="connsiteY0" fmla="*/ 6864439 h 6864439"/>
              <a:gd name="connsiteX1" fmla="*/ 3097648 w 7777213"/>
              <a:gd name="connsiteY1" fmla="*/ 6439 h 6864439"/>
              <a:gd name="connsiteX2" fmla="*/ 7777213 w 7777213"/>
              <a:gd name="connsiteY2" fmla="*/ 0 h 6864439"/>
              <a:gd name="connsiteX3" fmla="*/ 7772401 w 7777213"/>
              <a:gd name="connsiteY3" fmla="*/ 6864439 h 6864439"/>
              <a:gd name="connsiteX4" fmla="*/ 0 w 7777213"/>
              <a:gd name="connsiteY4" fmla="*/ 6864439 h 686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7213" h="6864439">
                <a:moveTo>
                  <a:pt x="0" y="6864439"/>
                </a:moveTo>
                <a:lnTo>
                  <a:pt x="3097648" y="6439"/>
                </a:lnTo>
                <a:lnTo>
                  <a:pt x="7777213" y="0"/>
                </a:lnTo>
                <a:lnTo>
                  <a:pt x="7772401" y="6864439"/>
                </a:lnTo>
                <a:lnTo>
                  <a:pt x="0" y="6864439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INSRISCI IMMAGINE</a:t>
            </a:r>
          </a:p>
          <a:p>
            <a:r>
              <a:rPr lang="it-IT" dirty="0"/>
              <a:t> CLICCANDO QUI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2C74DCD-8F44-52EC-2B45-0F50B6EF3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0"/>
          <a:stretch/>
        </p:blipFill>
        <p:spPr>
          <a:xfrm>
            <a:off x="1" y="0"/>
            <a:ext cx="7817476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ADB9F9-E357-1657-8704-77B7A518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5216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D716ABE-29B7-42AC-ABE8-3A4AE147A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814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9CBD9EB-7223-81E2-A5A8-ABF45268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2876" y="6298670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A95CB52-86E2-8CCC-72EF-2D56838A33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5291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40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xmlns="" id="{76352075-95CB-415C-BB4F-E26A78E13E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4145" y="0"/>
            <a:ext cx="7617856" cy="6858000"/>
          </a:xfrm>
          <a:custGeom>
            <a:avLst/>
            <a:gdLst>
              <a:gd name="connsiteX0" fmla="*/ 0 w 7772401"/>
              <a:gd name="connsiteY0" fmla="*/ 6858000 h 6858000"/>
              <a:gd name="connsiteX1" fmla="*/ 3163390 w 7772401"/>
              <a:gd name="connsiteY1" fmla="*/ 0 h 6858000"/>
              <a:gd name="connsiteX2" fmla="*/ 4609011 w 7772401"/>
              <a:gd name="connsiteY2" fmla="*/ 0 h 6858000"/>
              <a:gd name="connsiteX3" fmla="*/ 7772401 w 7772401"/>
              <a:gd name="connsiteY3" fmla="*/ 6858000 h 6858000"/>
              <a:gd name="connsiteX4" fmla="*/ 0 w 7772401"/>
              <a:gd name="connsiteY4" fmla="*/ 6858000 h 6858000"/>
              <a:gd name="connsiteX0" fmla="*/ 0 w 7777213"/>
              <a:gd name="connsiteY0" fmla="*/ 6864439 h 6864439"/>
              <a:gd name="connsiteX1" fmla="*/ 3163390 w 7777213"/>
              <a:gd name="connsiteY1" fmla="*/ 6439 h 6864439"/>
              <a:gd name="connsiteX2" fmla="*/ 7777213 w 7777213"/>
              <a:gd name="connsiteY2" fmla="*/ 0 h 6864439"/>
              <a:gd name="connsiteX3" fmla="*/ 7772401 w 7777213"/>
              <a:gd name="connsiteY3" fmla="*/ 6864439 h 6864439"/>
              <a:gd name="connsiteX4" fmla="*/ 0 w 7777213"/>
              <a:gd name="connsiteY4" fmla="*/ 6864439 h 6864439"/>
              <a:gd name="connsiteX0" fmla="*/ 0 w 7777213"/>
              <a:gd name="connsiteY0" fmla="*/ 6864439 h 6864439"/>
              <a:gd name="connsiteX1" fmla="*/ 3097648 w 7777213"/>
              <a:gd name="connsiteY1" fmla="*/ 6439 h 6864439"/>
              <a:gd name="connsiteX2" fmla="*/ 7777213 w 7777213"/>
              <a:gd name="connsiteY2" fmla="*/ 0 h 6864439"/>
              <a:gd name="connsiteX3" fmla="*/ 7772401 w 7777213"/>
              <a:gd name="connsiteY3" fmla="*/ 6864439 h 6864439"/>
              <a:gd name="connsiteX4" fmla="*/ 0 w 7777213"/>
              <a:gd name="connsiteY4" fmla="*/ 6864439 h 686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7213" h="6864439">
                <a:moveTo>
                  <a:pt x="0" y="6864439"/>
                </a:moveTo>
                <a:lnTo>
                  <a:pt x="3097648" y="6439"/>
                </a:lnTo>
                <a:lnTo>
                  <a:pt x="7777213" y="0"/>
                </a:lnTo>
                <a:lnTo>
                  <a:pt x="7772401" y="6864439"/>
                </a:lnTo>
                <a:lnTo>
                  <a:pt x="0" y="6864439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ADB9F9-E357-1657-8704-77B7A518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5216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D716ABE-29B7-42AC-ABE8-3A4AE147A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814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9CBD9EB-7223-81E2-A5A8-ABF45268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2876" y="6298670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96E446F-800E-8335-FE2C-1D85F88C2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0"/>
          <a:stretch/>
        </p:blipFill>
        <p:spPr>
          <a:xfrm>
            <a:off x="1" y="0"/>
            <a:ext cx="7817476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766A15FB-70C1-17CB-4F11-D26598FD84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5291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07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A7F37258-1FF4-CE84-EB6B-FC34C508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31063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4A7DCB9E-2B65-D0C4-AD98-F00EA9BE74A0}"/>
              </a:ext>
            </a:extLst>
          </p:cNvPr>
          <p:cNvGrpSpPr/>
          <p:nvPr userDrawn="1"/>
        </p:nvGrpSpPr>
        <p:grpSpPr>
          <a:xfrm>
            <a:off x="9730153" y="2774462"/>
            <a:ext cx="2461847" cy="4083538"/>
            <a:chOff x="9730153" y="2774462"/>
            <a:chExt cx="2461847" cy="408353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12B8D4FF-2539-158A-666A-AD060CBD92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2" r="10978" b="25570"/>
            <a:stretch/>
          </p:blipFill>
          <p:spPr>
            <a:xfrm>
              <a:off x="9730153" y="2774462"/>
              <a:ext cx="2461847" cy="4083538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xmlns="" id="{1566E9E0-502E-591B-0FCA-EA1BCEC648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076" y="6411916"/>
              <a:ext cx="1064308" cy="251881"/>
            </a:xfrm>
            <a:prstGeom prst="rect">
              <a:avLst/>
            </a:prstGeom>
          </p:spPr>
        </p:pic>
      </p:grpSp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266C4189-6BCF-6D54-E4F9-55981456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7D8296C-E604-1CD5-34E5-6F4B9C6DB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616537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ADB9F9-E357-1657-8704-77B7A518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602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D716ABE-29B7-42AC-ABE8-3A4AE147A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81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9CBD9EB-7223-81E2-A5A8-ABF45268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5293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5B7337CA-DE91-A4BD-A436-74D9B03F1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1"/>
          <a:stretch/>
        </p:blipFill>
        <p:spPr>
          <a:xfrm>
            <a:off x="4526924" y="0"/>
            <a:ext cx="7665075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22228005-7D93-37B1-E99F-6805C483C2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EB71BF1-59E5-167A-D63D-9AF1E2D30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1"/>
          <a:stretch/>
        </p:blipFill>
        <p:spPr>
          <a:xfrm>
            <a:off x="4526924" y="0"/>
            <a:ext cx="7665075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ADB9F9-E357-1657-8704-77B7A518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602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D716ABE-29B7-42AC-ABE8-3A4AE147A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818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9CBD9EB-7223-81E2-A5A8-ABF45268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5293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A95CB52-86E2-8CCC-72EF-2D56838A33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72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EB71BF1-59E5-167A-D63D-9AF1E2D30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1"/>
          <a:stretch/>
        </p:blipFill>
        <p:spPr>
          <a:xfrm>
            <a:off x="4526924" y="0"/>
            <a:ext cx="7665075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ADB9F9-E357-1657-8704-77B7A518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602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D716ABE-29B7-42AC-ABE8-3A4AE147A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81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9CBD9EB-7223-81E2-A5A8-ABF45268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5293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A95CB52-86E2-8CCC-72EF-2D56838A33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19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B1AA641-7026-FAE9-1447-FF3EAC31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C3D2865-82C4-6591-2D5B-9624DF37E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2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A3DD3EDE-EBE7-257E-01CF-8092FAFF8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033863FC-B960-A328-4FEE-23EDD157E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2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E418F14B-9235-7CA3-1562-BA598CD44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327C0EC6-78DF-5F65-9288-AE86F8A3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10312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xmlns="" id="{03360C3D-C254-AED0-1A95-D35D54481589}"/>
              </a:ext>
            </a:extLst>
          </p:cNvPr>
          <p:cNvGrpSpPr/>
          <p:nvPr userDrawn="1"/>
        </p:nvGrpSpPr>
        <p:grpSpPr>
          <a:xfrm>
            <a:off x="9730153" y="2774462"/>
            <a:ext cx="2461847" cy="4083538"/>
            <a:chOff x="9730153" y="2774462"/>
            <a:chExt cx="2461847" cy="4083538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xmlns="" id="{29DEB389-B3F2-8357-F1C1-C82784FB98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2" r="10978" b="25570"/>
            <a:stretch/>
          </p:blipFill>
          <p:spPr>
            <a:xfrm>
              <a:off x="9730153" y="2774462"/>
              <a:ext cx="2461847" cy="4083538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xmlns="" id="{F6C836D8-3995-E594-A61F-122B0C92C2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076" y="6411916"/>
              <a:ext cx="1064308" cy="251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883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7B2B340-1884-E538-74C3-875E821411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5B45821-D3BC-6ED0-0A83-D7245627E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7814" y="3602038"/>
            <a:ext cx="676030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346BAC5-98FF-E3EF-F93C-ED72A1516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C5AA102-BF5A-9DC2-1BAA-EC6366BCC7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27" y="5611446"/>
            <a:ext cx="3070350" cy="7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91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F914ED78-B284-C71E-56FA-0D621D69B4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7B2B340-1884-E538-74C3-875E821411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5B45821-D3BC-6ED0-0A83-D7245627E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7814" y="3602038"/>
            <a:ext cx="676030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7DD5B4CE-C9F0-91EC-508E-356BB0CFB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27" y="5611446"/>
            <a:ext cx="3070350" cy="7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74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CED924F7-7BC3-1DA0-E2AB-A68633631DEE}"/>
              </a:ext>
            </a:extLst>
          </p:cNvPr>
          <p:cNvGrpSpPr/>
          <p:nvPr userDrawn="1"/>
        </p:nvGrpSpPr>
        <p:grpSpPr>
          <a:xfrm>
            <a:off x="-232336" y="-822269"/>
            <a:ext cx="12424336" cy="8502537"/>
            <a:chOff x="-232334" y="-822887"/>
            <a:chExt cx="12424336" cy="8502537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xmlns="" id="{9106DCA7-77CF-7833-C247-B451A7928AC9}"/>
                </a:ext>
              </a:extLst>
            </p:cNvPr>
            <p:cNvSpPr/>
            <p:nvPr userDrawn="1"/>
          </p:nvSpPr>
          <p:spPr>
            <a:xfrm>
              <a:off x="2" y="-1"/>
              <a:ext cx="12192000" cy="6858000"/>
            </a:xfrm>
            <a:prstGeom prst="rect">
              <a:avLst/>
            </a:prstGeom>
            <a:solidFill>
              <a:srgbClr val="009FD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Parallelogramma 3">
              <a:extLst>
                <a:ext uri="{FF2B5EF4-FFF2-40B4-BE49-F238E27FC236}">
                  <a16:creationId xmlns:a16="http://schemas.microsoft.com/office/drawing/2014/main" xmlns="" id="{CDC25B18-A6B1-D5C4-564B-5C0BF4D066BB}"/>
                </a:ext>
              </a:extLst>
            </p:cNvPr>
            <p:cNvSpPr/>
            <p:nvPr userDrawn="1"/>
          </p:nvSpPr>
          <p:spPr>
            <a:xfrm rot="14727816">
              <a:off x="-349766" y="2402472"/>
              <a:ext cx="8491952" cy="2062404"/>
            </a:xfrm>
            <a:prstGeom prst="parallelogram">
              <a:avLst>
                <a:gd name="adj" fmla="val 44088"/>
              </a:avLst>
            </a:prstGeom>
            <a:solidFill>
              <a:srgbClr val="2BAFE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Parallelogramma 15">
              <a:extLst>
                <a:ext uri="{FF2B5EF4-FFF2-40B4-BE49-F238E27FC236}">
                  <a16:creationId xmlns:a16="http://schemas.microsoft.com/office/drawing/2014/main" xmlns="" id="{E704AB57-4F0D-0129-6DAE-C2E924BE5492}"/>
                </a:ext>
              </a:extLst>
            </p:cNvPr>
            <p:cNvSpPr/>
            <p:nvPr userDrawn="1"/>
          </p:nvSpPr>
          <p:spPr>
            <a:xfrm>
              <a:off x="2806810" y="2449001"/>
              <a:ext cx="6591632" cy="1961663"/>
            </a:xfrm>
            <a:prstGeom prst="parallelogram">
              <a:avLst>
                <a:gd name="adj" fmla="val 43979"/>
              </a:avLst>
            </a:prstGeom>
            <a:solidFill>
              <a:srgbClr val="E1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Parallelogramma 2">
              <a:extLst>
                <a:ext uri="{FF2B5EF4-FFF2-40B4-BE49-F238E27FC236}">
                  <a16:creationId xmlns:a16="http://schemas.microsoft.com/office/drawing/2014/main" xmlns="" id="{0A14FD3A-44BF-994B-DA62-4AFFAF8483F7}"/>
                </a:ext>
              </a:extLst>
            </p:cNvPr>
            <p:cNvSpPr/>
            <p:nvPr userDrawn="1"/>
          </p:nvSpPr>
          <p:spPr>
            <a:xfrm rot="17643099" flipV="1">
              <a:off x="-3450352" y="2395131"/>
              <a:ext cx="8491952" cy="2055915"/>
            </a:xfrm>
            <a:prstGeom prst="parallelogram">
              <a:avLst>
                <a:gd name="adj" fmla="val 45986"/>
              </a:avLst>
            </a:prstGeom>
            <a:solidFill>
              <a:srgbClr val="0083CC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9B5C76-0EAC-42B7-397D-FEBCE20D1EB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87670" y="2449618"/>
            <a:ext cx="4829908" cy="196166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it-IT" dirty="0"/>
              <a:t>Fare clic per inserire titolo capitolo / paragrafo qui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B60BDAC-6BCF-5CC2-C647-0E9851CC794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789302" y="629867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ACD314CA-8ADD-D2D4-9421-B1F496639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91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0D3AB493-9001-12FD-8E53-1C8EAD087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" b="7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4728E6A2-CD83-A06E-598D-2B9E89F7BAE6}"/>
              </a:ext>
            </a:extLst>
          </p:cNvPr>
          <p:cNvGrpSpPr/>
          <p:nvPr userDrawn="1"/>
        </p:nvGrpSpPr>
        <p:grpSpPr>
          <a:xfrm>
            <a:off x="-232336" y="-822270"/>
            <a:ext cx="12424336" cy="8502537"/>
            <a:chOff x="-232334" y="-822887"/>
            <a:chExt cx="12424336" cy="8502537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xmlns="" id="{421E2D55-C309-01C2-5B87-E4330D611AD7}"/>
                </a:ext>
              </a:extLst>
            </p:cNvPr>
            <p:cNvSpPr/>
            <p:nvPr userDrawn="1"/>
          </p:nvSpPr>
          <p:spPr>
            <a:xfrm>
              <a:off x="2" y="-1"/>
              <a:ext cx="12192000" cy="6858000"/>
            </a:xfrm>
            <a:prstGeom prst="rect">
              <a:avLst/>
            </a:prstGeom>
            <a:solidFill>
              <a:srgbClr val="009FD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Parallelogramma 18">
              <a:extLst>
                <a:ext uri="{FF2B5EF4-FFF2-40B4-BE49-F238E27FC236}">
                  <a16:creationId xmlns:a16="http://schemas.microsoft.com/office/drawing/2014/main" xmlns="" id="{4B4F0A60-B57E-1AA7-0AD8-AA0848047857}"/>
                </a:ext>
              </a:extLst>
            </p:cNvPr>
            <p:cNvSpPr/>
            <p:nvPr userDrawn="1"/>
          </p:nvSpPr>
          <p:spPr>
            <a:xfrm rot="14727816">
              <a:off x="-349766" y="2402472"/>
              <a:ext cx="8491952" cy="2062404"/>
            </a:xfrm>
            <a:prstGeom prst="parallelogram">
              <a:avLst>
                <a:gd name="adj" fmla="val 44088"/>
              </a:avLst>
            </a:prstGeom>
            <a:solidFill>
              <a:srgbClr val="2BAFE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" name="Parallelogramma 19">
              <a:extLst>
                <a:ext uri="{FF2B5EF4-FFF2-40B4-BE49-F238E27FC236}">
                  <a16:creationId xmlns:a16="http://schemas.microsoft.com/office/drawing/2014/main" xmlns="" id="{8DA64FB2-6C62-A6B7-0983-527A46698D9B}"/>
                </a:ext>
              </a:extLst>
            </p:cNvPr>
            <p:cNvSpPr/>
            <p:nvPr userDrawn="1"/>
          </p:nvSpPr>
          <p:spPr>
            <a:xfrm>
              <a:off x="2806810" y="2449001"/>
              <a:ext cx="6591632" cy="1961663"/>
            </a:xfrm>
            <a:prstGeom prst="parallelogram">
              <a:avLst>
                <a:gd name="adj" fmla="val 43979"/>
              </a:avLst>
            </a:prstGeom>
            <a:solidFill>
              <a:srgbClr val="E1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xmlns="" id="{DBDDE200-33B6-564A-E34E-1E6EAE809C63}"/>
                </a:ext>
              </a:extLst>
            </p:cNvPr>
            <p:cNvSpPr/>
            <p:nvPr userDrawn="1"/>
          </p:nvSpPr>
          <p:spPr>
            <a:xfrm rot="17643099" flipV="1">
              <a:off x="-3450352" y="2395131"/>
              <a:ext cx="8491952" cy="2055915"/>
            </a:xfrm>
            <a:prstGeom prst="parallelogram">
              <a:avLst>
                <a:gd name="adj" fmla="val 45986"/>
              </a:avLst>
            </a:prstGeom>
            <a:solidFill>
              <a:srgbClr val="0083CC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9B5C76-0EAC-42B7-397D-FEBCE20D1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046" y="2448168"/>
            <a:ext cx="4829908" cy="196166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it-IT" dirty="0"/>
              <a:t>Fare clic per inserire titolo capitolo / paragrafo qui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B60BDAC-6BCF-5CC2-C647-0E9851CC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302" y="629867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ACD314CA-8ADD-D2D4-9421-B1F4966392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8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xmlns="" id="{2ADA4DAC-7F61-9333-651B-97FBD72EC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xmlns="" id="{BF9BD130-3C6D-062F-C097-5DA1E57E148C}"/>
              </a:ext>
            </a:extLst>
          </p:cNvPr>
          <p:cNvGrpSpPr/>
          <p:nvPr userDrawn="1"/>
        </p:nvGrpSpPr>
        <p:grpSpPr>
          <a:xfrm>
            <a:off x="-232336" y="-822270"/>
            <a:ext cx="12424336" cy="8502537"/>
            <a:chOff x="-232334" y="-822887"/>
            <a:chExt cx="12424336" cy="8502537"/>
          </a:xfrm>
        </p:grpSpPr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xmlns="" id="{B44AE984-7EE4-C6EE-DADF-A68980B7AD92}"/>
                </a:ext>
              </a:extLst>
            </p:cNvPr>
            <p:cNvSpPr/>
            <p:nvPr userDrawn="1"/>
          </p:nvSpPr>
          <p:spPr>
            <a:xfrm>
              <a:off x="2" y="-1"/>
              <a:ext cx="12192000" cy="6858000"/>
            </a:xfrm>
            <a:prstGeom prst="rect">
              <a:avLst/>
            </a:prstGeom>
            <a:solidFill>
              <a:srgbClr val="009FD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Parallelogramma 32">
              <a:extLst>
                <a:ext uri="{FF2B5EF4-FFF2-40B4-BE49-F238E27FC236}">
                  <a16:creationId xmlns:a16="http://schemas.microsoft.com/office/drawing/2014/main" xmlns="" id="{8247D22A-D763-09BB-6489-4D0C048E9B64}"/>
                </a:ext>
              </a:extLst>
            </p:cNvPr>
            <p:cNvSpPr/>
            <p:nvPr userDrawn="1"/>
          </p:nvSpPr>
          <p:spPr>
            <a:xfrm rot="14727816">
              <a:off x="-349766" y="2402472"/>
              <a:ext cx="8491952" cy="2062404"/>
            </a:xfrm>
            <a:prstGeom prst="parallelogram">
              <a:avLst>
                <a:gd name="adj" fmla="val 44088"/>
              </a:avLst>
            </a:prstGeom>
            <a:solidFill>
              <a:srgbClr val="2BAFE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4" name="Parallelogramma 33">
              <a:extLst>
                <a:ext uri="{FF2B5EF4-FFF2-40B4-BE49-F238E27FC236}">
                  <a16:creationId xmlns:a16="http://schemas.microsoft.com/office/drawing/2014/main" xmlns="" id="{0F442318-A5A9-E41E-9D34-5C5B346A9A12}"/>
                </a:ext>
              </a:extLst>
            </p:cNvPr>
            <p:cNvSpPr/>
            <p:nvPr userDrawn="1"/>
          </p:nvSpPr>
          <p:spPr>
            <a:xfrm>
              <a:off x="2806810" y="2449001"/>
              <a:ext cx="6591632" cy="1961663"/>
            </a:xfrm>
            <a:prstGeom prst="parallelogram">
              <a:avLst>
                <a:gd name="adj" fmla="val 43979"/>
              </a:avLst>
            </a:prstGeom>
            <a:solidFill>
              <a:srgbClr val="E1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Parallelogramma 34">
              <a:extLst>
                <a:ext uri="{FF2B5EF4-FFF2-40B4-BE49-F238E27FC236}">
                  <a16:creationId xmlns:a16="http://schemas.microsoft.com/office/drawing/2014/main" xmlns="" id="{61FA6B51-F072-1857-3C8C-B0C5982B230A}"/>
                </a:ext>
              </a:extLst>
            </p:cNvPr>
            <p:cNvSpPr/>
            <p:nvPr userDrawn="1"/>
          </p:nvSpPr>
          <p:spPr>
            <a:xfrm rot="17643099" flipV="1">
              <a:off x="-3450352" y="2395131"/>
              <a:ext cx="8491952" cy="2055915"/>
            </a:xfrm>
            <a:prstGeom prst="parallelogram">
              <a:avLst>
                <a:gd name="adj" fmla="val 45986"/>
              </a:avLst>
            </a:prstGeom>
            <a:solidFill>
              <a:srgbClr val="0083CC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9B5C76-0EAC-42B7-397D-FEBCE20D1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046" y="2448168"/>
            <a:ext cx="4829908" cy="196166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it-IT" dirty="0"/>
              <a:t>Fare clic per inserire titolo capitolo / paragrafo qui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B60BDAC-6BCF-5CC2-C647-0E9851CC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302" y="629867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ACD314CA-8ADD-D2D4-9421-B1F4966392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53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1441C5C-0E63-3E6A-FEC1-41C96E670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 b="9206"/>
          <a:stretch/>
        </p:blipFill>
        <p:spPr>
          <a:xfrm>
            <a:off x="6624" y="-1"/>
            <a:ext cx="12192000" cy="6858001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xmlns="" id="{BF9BD130-3C6D-062F-C097-5DA1E57E148C}"/>
              </a:ext>
            </a:extLst>
          </p:cNvPr>
          <p:cNvGrpSpPr/>
          <p:nvPr userDrawn="1"/>
        </p:nvGrpSpPr>
        <p:grpSpPr>
          <a:xfrm>
            <a:off x="-232336" y="-822270"/>
            <a:ext cx="12424336" cy="8502537"/>
            <a:chOff x="-232334" y="-822887"/>
            <a:chExt cx="12424336" cy="8502537"/>
          </a:xfrm>
        </p:grpSpPr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xmlns="" id="{B44AE984-7EE4-C6EE-DADF-A68980B7AD92}"/>
                </a:ext>
              </a:extLst>
            </p:cNvPr>
            <p:cNvSpPr/>
            <p:nvPr userDrawn="1"/>
          </p:nvSpPr>
          <p:spPr>
            <a:xfrm>
              <a:off x="2" y="-1"/>
              <a:ext cx="12192000" cy="6858000"/>
            </a:xfrm>
            <a:prstGeom prst="rect">
              <a:avLst/>
            </a:prstGeom>
            <a:solidFill>
              <a:srgbClr val="009FD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Parallelogramma 32">
              <a:extLst>
                <a:ext uri="{FF2B5EF4-FFF2-40B4-BE49-F238E27FC236}">
                  <a16:creationId xmlns:a16="http://schemas.microsoft.com/office/drawing/2014/main" xmlns="" id="{8247D22A-D763-09BB-6489-4D0C048E9B64}"/>
                </a:ext>
              </a:extLst>
            </p:cNvPr>
            <p:cNvSpPr/>
            <p:nvPr userDrawn="1"/>
          </p:nvSpPr>
          <p:spPr>
            <a:xfrm rot="14727816">
              <a:off x="-349766" y="2402472"/>
              <a:ext cx="8491952" cy="2062404"/>
            </a:xfrm>
            <a:prstGeom prst="parallelogram">
              <a:avLst>
                <a:gd name="adj" fmla="val 44088"/>
              </a:avLst>
            </a:prstGeom>
            <a:solidFill>
              <a:srgbClr val="2BAFE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4" name="Parallelogramma 33">
              <a:extLst>
                <a:ext uri="{FF2B5EF4-FFF2-40B4-BE49-F238E27FC236}">
                  <a16:creationId xmlns:a16="http://schemas.microsoft.com/office/drawing/2014/main" xmlns="" id="{0F442318-A5A9-E41E-9D34-5C5B346A9A12}"/>
                </a:ext>
              </a:extLst>
            </p:cNvPr>
            <p:cNvSpPr/>
            <p:nvPr userDrawn="1"/>
          </p:nvSpPr>
          <p:spPr>
            <a:xfrm>
              <a:off x="2806810" y="2449001"/>
              <a:ext cx="6591632" cy="1961663"/>
            </a:xfrm>
            <a:prstGeom prst="parallelogram">
              <a:avLst>
                <a:gd name="adj" fmla="val 43979"/>
              </a:avLst>
            </a:prstGeom>
            <a:solidFill>
              <a:srgbClr val="E1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Parallelogramma 34">
              <a:extLst>
                <a:ext uri="{FF2B5EF4-FFF2-40B4-BE49-F238E27FC236}">
                  <a16:creationId xmlns:a16="http://schemas.microsoft.com/office/drawing/2014/main" xmlns="" id="{61FA6B51-F072-1857-3C8C-B0C5982B230A}"/>
                </a:ext>
              </a:extLst>
            </p:cNvPr>
            <p:cNvSpPr/>
            <p:nvPr userDrawn="1"/>
          </p:nvSpPr>
          <p:spPr>
            <a:xfrm rot="17643099" flipV="1">
              <a:off x="-3450352" y="2395131"/>
              <a:ext cx="8491952" cy="2055915"/>
            </a:xfrm>
            <a:prstGeom prst="parallelogram">
              <a:avLst>
                <a:gd name="adj" fmla="val 45986"/>
              </a:avLst>
            </a:prstGeom>
            <a:solidFill>
              <a:srgbClr val="0083CC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9B5C76-0EAC-42B7-397D-FEBCE20D1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046" y="2448168"/>
            <a:ext cx="4829908" cy="196166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it-IT" dirty="0"/>
              <a:t>Fare clic per inserire titolo capitolo / paragrafo qui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B60BDAC-6BCF-5CC2-C647-0E9851CC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302" y="629867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ACD314CA-8ADD-D2D4-9421-B1F4966392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87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BD59283-1C72-989C-6EA7-EB71A7AA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EDF2FB9-3C29-EB2C-1C12-74CDE4B9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7DAF7975-EC52-4673-2134-D235F9611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A4206542-50D8-55ED-D735-4D33B7E9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55293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0145D8EC-31DD-83F4-E1DD-C158C08317B5}"/>
              </a:ext>
            </a:extLst>
          </p:cNvPr>
          <p:cNvGrpSpPr/>
          <p:nvPr userDrawn="1"/>
        </p:nvGrpSpPr>
        <p:grpSpPr>
          <a:xfrm>
            <a:off x="9730153" y="2774462"/>
            <a:ext cx="2461847" cy="4083538"/>
            <a:chOff x="9730153" y="2774462"/>
            <a:chExt cx="2461847" cy="408353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xmlns="" id="{2B4C4809-6CFE-1A8B-C689-B87E0482C0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2" r="10978" b="25570"/>
            <a:stretch/>
          </p:blipFill>
          <p:spPr>
            <a:xfrm>
              <a:off x="9730153" y="2774462"/>
              <a:ext cx="2461847" cy="4083538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xmlns="" id="{9135DD60-2253-45B6-9D98-E83E0FFE1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076" y="6411916"/>
              <a:ext cx="1064308" cy="251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092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Forma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5633157" y="653321"/>
            <a:ext cx="6558843" cy="936440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it-IT" dirty="0" smtClean="0"/>
              <a:t>TITLE TITLE 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774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CED924F7-7BC3-1DA0-E2AB-A68633631DEE}"/>
              </a:ext>
            </a:extLst>
          </p:cNvPr>
          <p:cNvGrpSpPr/>
          <p:nvPr userDrawn="1"/>
        </p:nvGrpSpPr>
        <p:grpSpPr>
          <a:xfrm>
            <a:off x="-232336" y="-822269"/>
            <a:ext cx="12424336" cy="8502537"/>
            <a:chOff x="-232334" y="-822887"/>
            <a:chExt cx="12424336" cy="8502537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xmlns="" id="{9106DCA7-77CF-7833-C247-B451A7928AC9}"/>
                </a:ext>
              </a:extLst>
            </p:cNvPr>
            <p:cNvSpPr/>
            <p:nvPr userDrawn="1"/>
          </p:nvSpPr>
          <p:spPr>
            <a:xfrm>
              <a:off x="2" y="-1"/>
              <a:ext cx="12192000" cy="6858000"/>
            </a:xfrm>
            <a:prstGeom prst="rect">
              <a:avLst/>
            </a:prstGeom>
            <a:solidFill>
              <a:srgbClr val="009FD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Parallelogramma 3">
              <a:extLst>
                <a:ext uri="{FF2B5EF4-FFF2-40B4-BE49-F238E27FC236}">
                  <a16:creationId xmlns:a16="http://schemas.microsoft.com/office/drawing/2014/main" xmlns="" id="{CDC25B18-A6B1-D5C4-564B-5C0BF4D066BB}"/>
                </a:ext>
              </a:extLst>
            </p:cNvPr>
            <p:cNvSpPr/>
            <p:nvPr userDrawn="1"/>
          </p:nvSpPr>
          <p:spPr>
            <a:xfrm rot="14727816">
              <a:off x="-349766" y="2402472"/>
              <a:ext cx="8491952" cy="2062404"/>
            </a:xfrm>
            <a:prstGeom prst="parallelogram">
              <a:avLst>
                <a:gd name="adj" fmla="val 44088"/>
              </a:avLst>
            </a:prstGeom>
            <a:solidFill>
              <a:srgbClr val="2BAFE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Parallelogramma 15">
              <a:extLst>
                <a:ext uri="{FF2B5EF4-FFF2-40B4-BE49-F238E27FC236}">
                  <a16:creationId xmlns:a16="http://schemas.microsoft.com/office/drawing/2014/main" xmlns="" id="{E704AB57-4F0D-0129-6DAE-C2E924BE5492}"/>
                </a:ext>
              </a:extLst>
            </p:cNvPr>
            <p:cNvSpPr/>
            <p:nvPr userDrawn="1"/>
          </p:nvSpPr>
          <p:spPr>
            <a:xfrm>
              <a:off x="2806810" y="2449001"/>
              <a:ext cx="6591632" cy="1961663"/>
            </a:xfrm>
            <a:prstGeom prst="parallelogram">
              <a:avLst>
                <a:gd name="adj" fmla="val 43979"/>
              </a:avLst>
            </a:prstGeom>
            <a:solidFill>
              <a:srgbClr val="E1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Parallelogramma 2">
              <a:extLst>
                <a:ext uri="{FF2B5EF4-FFF2-40B4-BE49-F238E27FC236}">
                  <a16:creationId xmlns:a16="http://schemas.microsoft.com/office/drawing/2014/main" xmlns="" id="{0A14FD3A-44BF-994B-DA62-4AFFAF8483F7}"/>
                </a:ext>
              </a:extLst>
            </p:cNvPr>
            <p:cNvSpPr/>
            <p:nvPr userDrawn="1"/>
          </p:nvSpPr>
          <p:spPr>
            <a:xfrm rot="17643099" flipV="1">
              <a:off x="-3450352" y="2395131"/>
              <a:ext cx="8491952" cy="2055915"/>
            </a:xfrm>
            <a:prstGeom prst="parallelogram">
              <a:avLst>
                <a:gd name="adj" fmla="val 45986"/>
              </a:avLst>
            </a:prstGeom>
            <a:solidFill>
              <a:srgbClr val="0083CC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9B5C76-0EAC-42B7-397D-FEBCE20D1EB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87670" y="2449618"/>
            <a:ext cx="4829908" cy="196166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it-IT" dirty="0"/>
              <a:t>Fare clic per inserire titolo capitolo / paragrafo qui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B60BDAC-6BCF-5CC2-C647-0E9851CC794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789302" y="629867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ACD314CA-8ADD-D2D4-9421-B1F496639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43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6F17388-D78C-4148-86BF-274200569A03}" type="datetimeFigureOut">
              <a:rPr lang="ru-RU" smtClean="0"/>
              <a:pPr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725F5F3-EBE4-4CAC-AF05-6FF808CEE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563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6F17388-D78C-4148-86BF-274200569A03}" type="datetimeFigureOut">
              <a:rPr lang="ru-RU" smtClean="0"/>
              <a:pPr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725F5F3-EBE4-4CAC-AF05-6FF808CEE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375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6F17388-D78C-4148-86BF-274200569A03}" type="datetimeFigureOut">
              <a:rPr lang="ru-RU" smtClean="0"/>
              <a:pPr/>
              <a:t>16.09.2025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725F5F3-EBE4-4CAC-AF05-6FF808CEE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39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Agenda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0" y="880541"/>
            <a:ext cx="6366933" cy="723371"/>
          </a:xfrm>
        </p:spPr>
        <p:txBody>
          <a:bodyPr/>
          <a:lstStyle/>
          <a:p>
            <a:r>
              <a:rPr lang="it-IT" dirty="0" smtClean="0"/>
              <a:t>NATIONAL MEETING</a:t>
            </a:r>
            <a:endParaRPr lang="it-IT" dirty="0"/>
          </a:p>
        </p:txBody>
      </p:sp>
      <p:sp>
        <p:nvSpPr>
          <p:cNvPr id="5" name="Segnaposto SmartArt 4"/>
          <p:cNvSpPr>
            <a:spLocks noGrp="1"/>
          </p:cNvSpPr>
          <p:nvPr>
            <p:ph type="dgm" sz="quarter" idx="10" hasCustomPrompt="1"/>
          </p:nvPr>
        </p:nvSpPr>
        <p:spPr>
          <a:xfrm>
            <a:off x="0" y="1583063"/>
            <a:ext cx="6299200" cy="509905"/>
          </a:xfrm>
          <a:prstGeom prst="rect">
            <a:avLst/>
          </a:prstGeom>
          <a:solidFill>
            <a:srgbClr val="FFD320"/>
          </a:solidFill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it-IT" dirty="0" smtClean="0"/>
              <a:t>-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518712"/>
            <a:ext cx="6976533" cy="568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Almese, 16 </a:t>
            </a:r>
            <a:r>
              <a:rPr lang="it-IT" dirty="0" err="1" smtClean="0"/>
              <a:t>June</a:t>
            </a:r>
            <a:r>
              <a:rPr lang="it-IT" dirty="0" smtClean="0"/>
              <a:t> 2017</a:t>
            </a:r>
            <a:endParaRPr lang="it-IT" dirty="0"/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12"/>
          </p:nvPr>
        </p:nvSpPr>
        <p:spPr>
          <a:xfrm>
            <a:off x="650240" y="2335850"/>
            <a:ext cx="5648960" cy="2152651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FFD320"/>
              </a:buClr>
              <a:buFont typeface="Arial"/>
              <a:buChar char="•"/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1pPr>
            <a:lvl2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2pPr>
            <a:lvl3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3pPr>
            <a:lvl4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4pPr>
            <a:lvl5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2716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p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4075301" y="3200406"/>
            <a:ext cx="5125156" cy="753535"/>
          </a:xfrm>
        </p:spPr>
        <p:txBody>
          <a:bodyPr>
            <a:normAutofit/>
          </a:bodyPr>
          <a:lstStyle>
            <a:lvl1pPr algn="l">
              <a:defRPr sz="3000">
                <a:latin typeface="Myriad pro"/>
                <a:cs typeface="Myriad pro"/>
              </a:defRPr>
            </a:lvl1pPr>
          </a:lstStyle>
          <a:p>
            <a:r>
              <a:rPr lang="it-IT" dirty="0" smtClean="0"/>
              <a:t>TITLE TITLE TITLE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4075289" y="3987806"/>
            <a:ext cx="3589867" cy="821267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chemeClr val="tx1"/>
                </a:solidFill>
                <a:latin typeface="Myriad pro"/>
                <a:cs typeface="Myriad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SUB-TITLE</a:t>
            </a:r>
          </a:p>
          <a:p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dolor</a:t>
            </a:r>
            <a:r>
              <a:rPr lang="it-IT" dirty="0" smtClean="0"/>
              <a:t> </a:t>
            </a:r>
            <a:r>
              <a:rPr lang="it-IT" dirty="0" err="1" smtClean="0"/>
              <a:t>sit</a:t>
            </a:r>
            <a:r>
              <a:rPr lang="it-IT" dirty="0" smtClean="0"/>
              <a:t> </a:t>
            </a:r>
            <a:r>
              <a:rPr lang="it-IT" dirty="0" err="1" smtClean="0"/>
              <a:t>amet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CF41-0574-5847-9177-061F702EBA19}" type="datetimeFigureOut">
              <a:rPr lang="it-IT" smtClean="0"/>
              <a:pPr/>
              <a:t>16/09/2025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5CFB5-0F75-2F4D-A915-22646F99BE1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374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7388-D78C-4148-86BF-274200569A03}" type="datetimeFigureOut">
              <a:rPr lang="ru-RU" smtClean="0"/>
              <a:pPr/>
              <a:t>16.09.2025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F5F3-EBE4-4CAC-AF05-6FF808CEE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207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7388-D78C-4148-86BF-274200569A03}" type="datetimeFigureOut">
              <a:rPr lang="ru-RU" smtClean="0"/>
              <a:pPr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F5F3-EBE4-4CAC-AF05-6FF808CEE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31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Agenda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0" y="880541"/>
            <a:ext cx="6366933" cy="723371"/>
          </a:xfrm>
        </p:spPr>
        <p:txBody>
          <a:bodyPr/>
          <a:lstStyle/>
          <a:p>
            <a:r>
              <a:rPr lang="it-IT" dirty="0" smtClean="0"/>
              <a:t>NATIONAL MEETING</a:t>
            </a:r>
            <a:endParaRPr lang="it-IT" dirty="0"/>
          </a:p>
        </p:txBody>
      </p:sp>
      <p:sp>
        <p:nvSpPr>
          <p:cNvPr id="5" name="Segnaposto SmartArt 4"/>
          <p:cNvSpPr>
            <a:spLocks noGrp="1"/>
          </p:cNvSpPr>
          <p:nvPr>
            <p:ph type="dgm" sz="quarter" idx="10" hasCustomPrompt="1"/>
          </p:nvPr>
        </p:nvSpPr>
        <p:spPr>
          <a:xfrm>
            <a:off x="0" y="1583063"/>
            <a:ext cx="6299200" cy="509905"/>
          </a:xfrm>
          <a:prstGeom prst="rect">
            <a:avLst/>
          </a:prstGeom>
          <a:solidFill>
            <a:srgbClr val="FFD320"/>
          </a:solidFill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it-IT" dirty="0" smtClean="0"/>
              <a:t>-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518712"/>
            <a:ext cx="6976533" cy="568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Almese, 16 </a:t>
            </a:r>
            <a:r>
              <a:rPr lang="it-IT" dirty="0" err="1" smtClean="0"/>
              <a:t>June</a:t>
            </a:r>
            <a:r>
              <a:rPr lang="it-IT" dirty="0" smtClean="0"/>
              <a:t> 2017</a:t>
            </a:r>
            <a:endParaRPr lang="it-IT" dirty="0"/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12"/>
          </p:nvPr>
        </p:nvSpPr>
        <p:spPr>
          <a:xfrm>
            <a:off x="650240" y="2335850"/>
            <a:ext cx="5648960" cy="2152651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FFD320"/>
              </a:buClr>
              <a:buFont typeface="Arial"/>
              <a:buChar char="•"/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1pPr>
            <a:lvl2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2pPr>
            <a:lvl3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3pPr>
            <a:lvl4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4pPr>
            <a:lvl5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891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35627" y="0"/>
            <a:ext cx="9217024" cy="1124744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23D9-DAF0-4B90-85C4-1EE2424730F9}" type="datetimeFigureOut">
              <a:rPr lang="it-IT" smtClean="0"/>
              <a:pPr/>
              <a:t>16/09/2025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EFCDA-B657-4F85-8AC2-732784AF6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272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Agenda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0" y="880541"/>
            <a:ext cx="6366933" cy="723371"/>
          </a:xfrm>
        </p:spPr>
        <p:txBody>
          <a:bodyPr/>
          <a:lstStyle/>
          <a:p>
            <a:r>
              <a:rPr lang="it-IT" dirty="0" smtClean="0"/>
              <a:t>NATIONAL MEETING</a:t>
            </a:r>
            <a:endParaRPr lang="it-IT" dirty="0"/>
          </a:p>
        </p:txBody>
      </p:sp>
      <p:sp>
        <p:nvSpPr>
          <p:cNvPr id="5" name="Segnaposto SmartArt 4"/>
          <p:cNvSpPr>
            <a:spLocks noGrp="1"/>
          </p:cNvSpPr>
          <p:nvPr>
            <p:ph type="dgm" sz="quarter" idx="10" hasCustomPrompt="1"/>
          </p:nvPr>
        </p:nvSpPr>
        <p:spPr>
          <a:xfrm>
            <a:off x="0" y="1583063"/>
            <a:ext cx="6299200" cy="509905"/>
          </a:xfrm>
          <a:prstGeom prst="rect">
            <a:avLst/>
          </a:prstGeom>
          <a:solidFill>
            <a:srgbClr val="FFD320"/>
          </a:solidFill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it-IT" dirty="0" smtClean="0"/>
              <a:t>-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518712"/>
            <a:ext cx="6976533" cy="568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Almese, 16 </a:t>
            </a:r>
            <a:r>
              <a:rPr lang="it-IT" dirty="0" err="1" smtClean="0"/>
              <a:t>June</a:t>
            </a:r>
            <a:r>
              <a:rPr lang="it-IT" dirty="0" smtClean="0"/>
              <a:t> 2017</a:t>
            </a:r>
            <a:endParaRPr lang="it-IT" dirty="0"/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12"/>
          </p:nvPr>
        </p:nvSpPr>
        <p:spPr>
          <a:xfrm>
            <a:off x="650240" y="2335850"/>
            <a:ext cx="5648960" cy="2152651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FFD320"/>
              </a:buClr>
              <a:buFont typeface="Arial"/>
              <a:buChar char="•"/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1pPr>
            <a:lvl2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2pPr>
            <a:lvl3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3pPr>
            <a:lvl4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4pPr>
            <a:lvl5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632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0D3AB493-9001-12FD-8E53-1C8EAD087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" b="7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4728E6A2-CD83-A06E-598D-2B9E89F7BAE6}"/>
              </a:ext>
            </a:extLst>
          </p:cNvPr>
          <p:cNvGrpSpPr/>
          <p:nvPr userDrawn="1"/>
        </p:nvGrpSpPr>
        <p:grpSpPr>
          <a:xfrm>
            <a:off x="-232336" y="-822270"/>
            <a:ext cx="12424336" cy="8502537"/>
            <a:chOff x="-232334" y="-822887"/>
            <a:chExt cx="12424336" cy="8502537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xmlns="" id="{421E2D55-C309-01C2-5B87-E4330D611AD7}"/>
                </a:ext>
              </a:extLst>
            </p:cNvPr>
            <p:cNvSpPr/>
            <p:nvPr userDrawn="1"/>
          </p:nvSpPr>
          <p:spPr>
            <a:xfrm>
              <a:off x="2" y="-1"/>
              <a:ext cx="12192000" cy="6858000"/>
            </a:xfrm>
            <a:prstGeom prst="rect">
              <a:avLst/>
            </a:prstGeom>
            <a:solidFill>
              <a:srgbClr val="009FD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Parallelogramma 18">
              <a:extLst>
                <a:ext uri="{FF2B5EF4-FFF2-40B4-BE49-F238E27FC236}">
                  <a16:creationId xmlns:a16="http://schemas.microsoft.com/office/drawing/2014/main" xmlns="" id="{4B4F0A60-B57E-1AA7-0AD8-AA0848047857}"/>
                </a:ext>
              </a:extLst>
            </p:cNvPr>
            <p:cNvSpPr/>
            <p:nvPr userDrawn="1"/>
          </p:nvSpPr>
          <p:spPr>
            <a:xfrm rot="14727816">
              <a:off x="-349766" y="2402472"/>
              <a:ext cx="8491952" cy="2062404"/>
            </a:xfrm>
            <a:prstGeom prst="parallelogram">
              <a:avLst>
                <a:gd name="adj" fmla="val 44088"/>
              </a:avLst>
            </a:prstGeom>
            <a:solidFill>
              <a:srgbClr val="2BAFE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" name="Parallelogramma 19">
              <a:extLst>
                <a:ext uri="{FF2B5EF4-FFF2-40B4-BE49-F238E27FC236}">
                  <a16:creationId xmlns:a16="http://schemas.microsoft.com/office/drawing/2014/main" xmlns="" id="{8DA64FB2-6C62-A6B7-0983-527A46698D9B}"/>
                </a:ext>
              </a:extLst>
            </p:cNvPr>
            <p:cNvSpPr/>
            <p:nvPr userDrawn="1"/>
          </p:nvSpPr>
          <p:spPr>
            <a:xfrm>
              <a:off x="2806810" y="2449001"/>
              <a:ext cx="6591632" cy="1961663"/>
            </a:xfrm>
            <a:prstGeom prst="parallelogram">
              <a:avLst>
                <a:gd name="adj" fmla="val 43979"/>
              </a:avLst>
            </a:prstGeom>
            <a:solidFill>
              <a:srgbClr val="E1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xmlns="" id="{DBDDE200-33B6-564A-E34E-1E6EAE809C63}"/>
                </a:ext>
              </a:extLst>
            </p:cNvPr>
            <p:cNvSpPr/>
            <p:nvPr userDrawn="1"/>
          </p:nvSpPr>
          <p:spPr>
            <a:xfrm rot="17643099" flipV="1">
              <a:off x="-3450352" y="2395131"/>
              <a:ext cx="8491952" cy="2055915"/>
            </a:xfrm>
            <a:prstGeom prst="parallelogram">
              <a:avLst>
                <a:gd name="adj" fmla="val 45986"/>
              </a:avLst>
            </a:prstGeom>
            <a:solidFill>
              <a:srgbClr val="0083CC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9B5C76-0EAC-42B7-397D-FEBCE20D1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046" y="2448168"/>
            <a:ext cx="4829908" cy="196166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it-IT" dirty="0"/>
              <a:t>Fare clic per inserire titolo capitolo / paragrafo qui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B60BDAC-6BCF-5CC2-C647-0E9851CC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302" y="629867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ACD314CA-8ADD-D2D4-9421-B1F4966392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543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Agenda Meeti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SmartArt 8"/>
          <p:cNvSpPr>
            <a:spLocks noGrp="1"/>
          </p:cNvSpPr>
          <p:nvPr>
            <p:ph type="dgm" sz="quarter" idx="10" hasCustomPrompt="1"/>
          </p:nvPr>
        </p:nvSpPr>
        <p:spPr>
          <a:xfrm>
            <a:off x="13" y="1610360"/>
            <a:ext cx="6285652" cy="497523"/>
          </a:xfrm>
          <a:prstGeom prst="rect">
            <a:avLst/>
          </a:prstGeom>
          <a:solidFill>
            <a:srgbClr val="FFD320"/>
          </a:solidFill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-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09602" y="872072"/>
            <a:ext cx="6082453" cy="728135"/>
          </a:xfrm>
        </p:spPr>
        <p:txBody>
          <a:bodyPr/>
          <a:lstStyle/>
          <a:p>
            <a:r>
              <a:rPr lang="it-IT" dirty="0" smtClean="0"/>
              <a:t>NATIONAL MEETING</a:t>
            </a:r>
            <a:endParaRPr lang="it-IT" dirty="0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0893" y="1542625"/>
            <a:ext cx="6001175" cy="49752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Almese, 16 </a:t>
            </a:r>
            <a:r>
              <a:rPr lang="it-IT" dirty="0" err="1" smtClean="0"/>
              <a:t>June</a:t>
            </a:r>
            <a:r>
              <a:rPr lang="it-IT" dirty="0" smtClean="0"/>
              <a:t> 2017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650242" y="2337119"/>
            <a:ext cx="5635413" cy="22860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FFD320"/>
              </a:buClr>
              <a:buFont typeface="Arial"/>
              <a:buChar char="•"/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1pPr>
            <a:lvl2pPr>
              <a:buClr>
                <a:srgbClr val="FFD320"/>
              </a:buCl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2pPr>
            <a:lvl3pPr>
              <a:buClr>
                <a:srgbClr val="FFD320"/>
              </a:buCl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3pPr>
            <a:lvl4pPr>
              <a:buClr>
                <a:srgbClr val="FFD320"/>
              </a:buCl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4pPr>
            <a:lvl5pPr>
              <a:buClr>
                <a:srgbClr val="FFD320"/>
              </a:buCl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6491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Forma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5633157" y="653321"/>
            <a:ext cx="6558843" cy="936440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it-IT" dirty="0" smtClean="0"/>
              <a:t>TITLE TITLE 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3461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itolo Prod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953251" y="2438410"/>
            <a:ext cx="4857749" cy="615951"/>
          </a:xfrm>
        </p:spPr>
        <p:txBody>
          <a:bodyPr>
            <a:normAutofit/>
          </a:bodyPr>
          <a:lstStyle>
            <a:lvl1pPr>
              <a:defRPr sz="2500"/>
            </a:lvl1pPr>
          </a:lstStyle>
          <a:p>
            <a:r>
              <a:rPr lang="it-IT" dirty="0" smtClean="0"/>
              <a:t>TITLE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6953251" y="3148019"/>
            <a:ext cx="4857749" cy="669927"/>
          </a:xfrm>
        </p:spPr>
        <p:txBody>
          <a:bodyPr/>
          <a:lstStyle>
            <a:lvl1pPr marL="0" indent="0" algn="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SUB-TITLE</a:t>
            </a:r>
          </a:p>
          <a:p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dolor</a:t>
            </a:r>
            <a:r>
              <a:rPr lang="it-IT" dirty="0" smtClean="0"/>
              <a:t> </a:t>
            </a:r>
            <a:r>
              <a:rPr lang="it-IT" dirty="0" err="1" smtClean="0"/>
              <a:t>sit</a:t>
            </a:r>
            <a:r>
              <a:rPr lang="it-IT" dirty="0" smtClean="0"/>
              <a:t> </a:t>
            </a:r>
            <a:r>
              <a:rPr lang="it-IT" dirty="0" err="1" smtClean="0"/>
              <a:t>amet</a:t>
            </a:r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0" hasCustomPrompt="1"/>
          </p:nvPr>
        </p:nvSpPr>
        <p:spPr>
          <a:xfrm>
            <a:off x="392448" y="2759870"/>
            <a:ext cx="6353809" cy="792163"/>
          </a:xfrm>
        </p:spPr>
        <p:txBody>
          <a:bodyPr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smtClean="0"/>
              <a:t>Paola </a:t>
            </a:r>
            <a:r>
              <a:rPr lang="it-IT" dirty="0" err="1" smtClean="0"/>
              <a:t>Matterazzo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870665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Parag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09600" y="270025"/>
            <a:ext cx="10363200" cy="600045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it-IT" dirty="0" smtClean="0"/>
              <a:t>TITLE TITLE TITLE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1623567"/>
            <a:ext cx="8534400" cy="4016849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15000"/>
              </a:lnSpc>
              <a:spcBef>
                <a:spcPts val="575"/>
              </a:spcBef>
              <a:spcAft>
                <a:spcPts val="1963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eaLnBrk="1">
              <a:lnSpc>
                <a:spcPct val="115000"/>
              </a:lnSpc>
              <a:spcBef>
                <a:spcPts val="575"/>
              </a:spcBef>
              <a:spcAft>
                <a:spcPts val="1963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900" dirty="0" err="1" smtClean="0">
                <a:latin typeface="Myriad Pro" charset="0"/>
                <a:cs typeface="ArialMT" charset="0"/>
              </a:rPr>
              <a:t>Lorem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ipsum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dolor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sit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amet</a:t>
            </a:r>
            <a:r>
              <a:rPr lang="it-IT" sz="1900" dirty="0" smtClean="0">
                <a:latin typeface="Myriad Pro" charset="0"/>
                <a:cs typeface="ArialMT" charset="0"/>
              </a:rPr>
              <a:t>, </a:t>
            </a:r>
            <a:r>
              <a:rPr lang="it-IT" sz="1900" dirty="0" err="1" smtClean="0">
                <a:latin typeface="Myriad Pro" charset="0"/>
                <a:cs typeface="ArialMT" charset="0"/>
              </a:rPr>
              <a:t>consectetur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adipisci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elit</a:t>
            </a:r>
            <a:r>
              <a:rPr lang="it-IT" sz="1900" dirty="0" smtClean="0">
                <a:latin typeface="Myriad Pro" charset="0"/>
                <a:cs typeface="ArialMT" charset="0"/>
              </a:rPr>
              <a:t>,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sed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eiusmod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tempor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incidunt</a:t>
            </a:r>
            <a:r>
              <a:rPr lang="it-IT" sz="1900" dirty="0" smtClean="0">
                <a:latin typeface="Myriad Pro" charset="0"/>
                <a:cs typeface="ArialMT" charset="0"/>
              </a:rPr>
              <a:t> ut </a:t>
            </a:r>
            <a:r>
              <a:rPr lang="it-IT" sz="1900" dirty="0" err="1" smtClean="0">
                <a:latin typeface="Myriad Pro" charset="0"/>
                <a:cs typeface="ArialMT" charset="0"/>
              </a:rPr>
              <a:t>labore</a:t>
            </a:r>
            <a:r>
              <a:rPr lang="it-IT" sz="1900" dirty="0" smtClean="0">
                <a:latin typeface="Myriad Pro" charset="0"/>
                <a:cs typeface="ArialMT" charset="0"/>
              </a:rPr>
              <a:t> et dolore magna </a:t>
            </a:r>
            <a:r>
              <a:rPr lang="it-IT" sz="1900" dirty="0" err="1" smtClean="0">
                <a:latin typeface="Myriad Pro" charset="0"/>
                <a:cs typeface="ArialMT" charset="0"/>
              </a:rPr>
              <a:t>aliqua</a:t>
            </a:r>
            <a:r>
              <a:rPr lang="it-IT" sz="1900" dirty="0" smtClean="0">
                <a:latin typeface="Myriad Pro" charset="0"/>
                <a:cs typeface="ArialMT" charset="0"/>
              </a:rPr>
              <a:t>. Ut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enim</a:t>
            </a:r>
            <a:r>
              <a:rPr lang="it-IT" sz="1900" dirty="0" smtClean="0">
                <a:latin typeface="Myriad Pro" charset="0"/>
                <a:cs typeface="ArialMT" charset="0"/>
              </a:rPr>
              <a:t> ad </a:t>
            </a:r>
            <a:r>
              <a:rPr lang="it-IT" sz="1900" dirty="0" err="1" smtClean="0">
                <a:latin typeface="Myriad Pro" charset="0"/>
                <a:cs typeface="ArialMT" charset="0"/>
              </a:rPr>
              <a:t>minim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veniam</a:t>
            </a:r>
            <a:r>
              <a:rPr lang="it-IT" sz="1900" dirty="0" smtClean="0">
                <a:latin typeface="Myriad Pro" charset="0"/>
                <a:cs typeface="ArialMT" charset="0"/>
              </a:rPr>
              <a:t>, </a:t>
            </a:r>
            <a:r>
              <a:rPr lang="it-IT" sz="1900" dirty="0" err="1" smtClean="0">
                <a:latin typeface="Myriad Pro" charset="0"/>
                <a:cs typeface="ArialMT" charset="0"/>
              </a:rPr>
              <a:t>quis</a:t>
            </a:r>
            <a:r>
              <a:rPr lang="it-IT" sz="1900" dirty="0" smtClean="0">
                <a:latin typeface="Myriad Pro" charset="0"/>
                <a:cs typeface="ArialMT" charset="0"/>
              </a:rPr>
              <a:t> nostrum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exercitationem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ullam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corporis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suscipit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laboriosam</a:t>
            </a:r>
            <a:r>
              <a:rPr lang="it-IT" sz="1900" dirty="0" smtClean="0">
                <a:latin typeface="Myriad Pro" charset="0"/>
                <a:cs typeface="ArialMT" charset="0"/>
              </a:rPr>
              <a:t>, </a:t>
            </a:r>
            <a:r>
              <a:rPr lang="it-IT" sz="1900" dirty="0" err="1" smtClean="0">
                <a:latin typeface="Myriad Pro" charset="0"/>
                <a:cs typeface="ArialMT" charset="0"/>
              </a:rPr>
              <a:t>nisi</a:t>
            </a:r>
            <a:r>
              <a:rPr lang="it-IT" sz="1900" dirty="0" smtClean="0">
                <a:latin typeface="Myriad Pro" charset="0"/>
                <a:cs typeface="ArialMT" charset="0"/>
              </a:rPr>
              <a:t> ut </a:t>
            </a:r>
            <a:r>
              <a:rPr lang="it-IT" sz="1900" dirty="0" err="1" smtClean="0">
                <a:latin typeface="Myriad Pro" charset="0"/>
                <a:cs typeface="ArialMT" charset="0"/>
              </a:rPr>
              <a:t>aliquid</a:t>
            </a:r>
            <a:r>
              <a:rPr lang="it-IT" sz="1900" dirty="0" smtClean="0">
                <a:latin typeface="Myriad Pro" charset="0"/>
                <a:cs typeface="ArialMT" charset="0"/>
              </a:rPr>
              <a:t> ex ea </a:t>
            </a:r>
            <a:r>
              <a:rPr lang="it-IT" sz="1900" dirty="0" err="1" smtClean="0">
                <a:latin typeface="Myriad Pro" charset="0"/>
                <a:cs typeface="ArialMT" charset="0"/>
              </a:rPr>
              <a:t>commodi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consequatur</a:t>
            </a:r>
            <a:r>
              <a:rPr lang="it-IT" sz="1900" dirty="0" smtClean="0">
                <a:latin typeface="Myriad Pro" charset="0"/>
                <a:cs typeface="ArialMT" charset="0"/>
              </a:rPr>
              <a:t>. </a:t>
            </a:r>
          </a:p>
          <a:p>
            <a:pPr marL="0" indent="0" eaLnBrk="1">
              <a:lnSpc>
                <a:spcPct val="115000"/>
              </a:lnSpc>
              <a:spcBef>
                <a:spcPts val="575"/>
              </a:spcBef>
              <a:spcAft>
                <a:spcPts val="1963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900" dirty="0" err="1" smtClean="0">
                <a:latin typeface="Myriad Pro" charset="0"/>
                <a:cs typeface="ArialMT" charset="0"/>
              </a:rPr>
              <a:t>Quis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aute</a:t>
            </a:r>
            <a:r>
              <a:rPr lang="it-IT" sz="1900" dirty="0" smtClean="0">
                <a:latin typeface="Myriad Pro" charset="0"/>
                <a:cs typeface="ArialMT" charset="0"/>
              </a:rPr>
              <a:t> iure </a:t>
            </a:r>
            <a:r>
              <a:rPr lang="it-IT" sz="1900" dirty="0" err="1" smtClean="0">
                <a:latin typeface="Myriad Pro" charset="0"/>
                <a:cs typeface="ArialMT" charset="0"/>
              </a:rPr>
              <a:t>reprehenderit</a:t>
            </a:r>
            <a:r>
              <a:rPr lang="it-IT" sz="1900" dirty="0" smtClean="0">
                <a:latin typeface="Myriad Pro" charset="0"/>
                <a:cs typeface="ArialMT" charset="0"/>
              </a:rPr>
              <a:t> in </a:t>
            </a:r>
            <a:r>
              <a:rPr lang="it-IT" sz="1900" dirty="0" err="1" smtClean="0">
                <a:latin typeface="Myriad Pro" charset="0"/>
                <a:cs typeface="ArialMT" charset="0"/>
              </a:rPr>
              <a:t>voluptate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velit</a:t>
            </a:r>
            <a:r>
              <a:rPr lang="it-IT" sz="1900" dirty="0" smtClean="0">
                <a:latin typeface="Myriad Pro" charset="0"/>
                <a:cs typeface="ArialMT" charset="0"/>
              </a:rPr>
              <a:t> esse </a:t>
            </a:r>
            <a:r>
              <a:rPr lang="it-IT" sz="1900" dirty="0" err="1" smtClean="0">
                <a:latin typeface="Myriad Pro" charset="0"/>
                <a:cs typeface="ArialMT" charset="0"/>
              </a:rPr>
              <a:t>cillum</a:t>
            </a:r>
            <a:r>
              <a:rPr lang="it-IT" sz="1900" dirty="0" smtClean="0">
                <a:latin typeface="Myriad Pro" charset="0"/>
                <a:cs typeface="ArialMT" charset="0"/>
              </a:rPr>
              <a:t> dolore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eu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fugiat</a:t>
            </a:r>
            <a:r>
              <a:rPr lang="it-IT" sz="1900" dirty="0" smtClean="0">
                <a:latin typeface="Myriad Pro" charset="0"/>
                <a:cs typeface="ArialMT" charset="0"/>
              </a:rPr>
              <a:t> nulla </a:t>
            </a:r>
            <a:r>
              <a:rPr lang="it-IT" sz="1900" dirty="0" err="1" smtClean="0">
                <a:latin typeface="Myriad Pro" charset="0"/>
                <a:cs typeface="ArialMT" charset="0"/>
              </a:rPr>
              <a:t>pariatur</a:t>
            </a:r>
            <a:r>
              <a:rPr lang="it-IT" sz="1900" dirty="0" smtClean="0">
                <a:latin typeface="Myriad Pro" charset="0"/>
                <a:cs typeface="ArialMT" charset="0"/>
              </a:rPr>
              <a:t>.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Excepteur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sint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obcaecat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cupiditat</a:t>
            </a:r>
            <a:r>
              <a:rPr lang="it-IT" sz="1900" dirty="0" smtClean="0">
                <a:latin typeface="Myriad Pro" charset="0"/>
                <a:cs typeface="ArialMT" charset="0"/>
              </a:rPr>
              <a:t> non </a:t>
            </a:r>
            <a:r>
              <a:rPr lang="it-IT" sz="1900" dirty="0" err="1" smtClean="0">
                <a:latin typeface="Myriad Pro" charset="0"/>
                <a:cs typeface="ArialMT" charset="0"/>
              </a:rPr>
              <a:t>proident</a:t>
            </a:r>
            <a:r>
              <a:rPr lang="it-IT" sz="1900" dirty="0" smtClean="0">
                <a:latin typeface="Myriad Pro" charset="0"/>
                <a:cs typeface="ArialMT" charset="0"/>
              </a:rPr>
              <a:t>,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sunt</a:t>
            </a:r>
            <a:r>
              <a:rPr lang="it-IT" sz="1900" dirty="0" smtClean="0">
                <a:latin typeface="Myriad Pro" charset="0"/>
                <a:cs typeface="ArialMT" charset="0"/>
              </a:rPr>
              <a:t> in culpa qui officia </a:t>
            </a:r>
            <a:r>
              <a:rPr lang="it-IT" sz="1900" dirty="0" err="1" smtClean="0">
                <a:latin typeface="Myriad Pro" charset="0"/>
                <a:cs typeface="ArialMT" charset="0"/>
              </a:rPr>
              <a:t>deserunt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mollit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anim</a:t>
            </a:r>
            <a:r>
              <a:rPr lang="it-IT" sz="1900" dirty="0" smtClean="0">
                <a:latin typeface="Myriad Pro" charset="0"/>
                <a:cs typeface="ArialMT" charset="0"/>
              </a:rPr>
              <a:t> id est </a:t>
            </a:r>
            <a:r>
              <a:rPr lang="it-IT" sz="1900" dirty="0" err="1" smtClean="0">
                <a:latin typeface="Myriad Pro" charset="0"/>
                <a:cs typeface="ArialMT" charset="0"/>
              </a:rPr>
              <a:t>laborum</a:t>
            </a:r>
            <a:endParaRPr lang="it-IT" sz="1900" dirty="0" smtClean="0">
              <a:latin typeface="Myriad Pro" charset="0"/>
              <a:cs typeface="ArialMT" charset="0"/>
            </a:endParaRPr>
          </a:p>
          <a:p>
            <a:pPr marL="0" indent="0" eaLnBrk="1">
              <a:lnSpc>
                <a:spcPct val="115000"/>
              </a:lnSpc>
              <a:spcBef>
                <a:spcPts val="575"/>
              </a:spcBef>
              <a:spcAft>
                <a:spcPts val="1963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900" dirty="0" smtClean="0">
              <a:latin typeface="Myriad Pro" charset="0"/>
              <a:cs typeface="ArialMT" charset="0"/>
            </a:endParaRPr>
          </a:p>
          <a:p>
            <a:pPr marL="0" indent="0" eaLnBrk="1">
              <a:lnSpc>
                <a:spcPct val="115000"/>
              </a:lnSpc>
              <a:spcBef>
                <a:spcPts val="575"/>
              </a:spcBef>
              <a:spcAft>
                <a:spcPts val="1963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900" dirty="0">
              <a:latin typeface="Myriad Pro" charset="0"/>
              <a:cs typeface="ArialMT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DF4A-4D8B-3841-A564-C4A22198DB9F}" type="datetimeFigureOut">
              <a:rPr lang="it-IT" smtClean="0"/>
              <a:pPr/>
              <a:t>16/09/2025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3BE5-C2C2-1E46-8E69-ACC9B05904C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478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Titoli_Elenchi Punta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it-IT" dirty="0" smtClean="0"/>
              <a:t>TITLE TITLE TITLE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1977813" y="1397000"/>
            <a:ext cx="8453120" cy="4780279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40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 baseline="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dolor</a:t>
            </a:r>
            <a:r>
              <a:rPr lang="it-IT" dirty="0" smtClean="0"/>
              <a:t> </a:t>
            </a:r>
            <a:r>
              <a:rPr lang="it-IT" dirty="0" err="1" smtClean="0"/>
              <a:t>sit</a:t>
            </a:r>
            <a:r>
              <a:rPr lang="it-IT" dirty="0" smtClean="0"/>
              <a:t> </a:t>
            </a:r>
            <a:r>
              <a:rPr lang="it-IT" dirty="0" err="1" smtClean="0"/>
              <a:t>amet</a:t>
            </a:r>
            <a:r>
              <a:rPr lang="it-IT" dirty="0" smtClean="0"/>
              <a:t>, </a:t>
            </a:r>
            <a:r>
              <a:rPr lang="it-IT" dirty="0" err="1" smtClean="0"/>
              <a:t>consectetur</a:t>
            </a:r>
            <a:r>
              <a:rPr lang="it-IT" dirty="0" smtClean="0"/>
              <a:t> </a:t>
            </a:r>
            <a:r>
              <a:rPr lang="it-IT" dirty="0" err="1" smtClean="0"/>
              <a:t>adipisci</a:t>
            </a:r>
            <a:r>
              <a:rPr lang="it-IT" dirty="0" smtClean="0"/>
              <a:t> </a:t>
            </a:r>
            <a:r>
              <a:rPr lang="it-IT" dirty="0" err="1" smtClean="0"/>
              <a:t>elit</a:t>
            </a:r>
            <a:r>
              <a:rPr lang="it-IT" dirty="0" smtClean="0"/>
              <a:t>:</a:t>
            </a:r>
          </a:p>
          <a:p>
            <a:pPr marL="0" indent="0" eaLnBrk="1">
              <a:spcAft>
                <a:spcPts val="1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900" dirty="0" smtClean="0">
                <a:solidFill>
                  <a:srgbClr val="0099FF"/>
                </a:solidFill>
                <a:latin typeface="Myriad Pro" charset="0"/>
                <a:cs typeface="ArialMT" charset="0"/>
              </a:rPr>
              <a:t>• 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sed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eiusmod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tempor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incidunt</a:t>
            </a:r>
            <a:r>
              <a:rPr lang="it-IT" i="1" dirty="0" smtClean="0">
                <a:solidFill>
                  <a:srgbClr val="1C1C1C"/>
                </a:solidFill>
                <a:latin typeface="Arial" charset="0"/>
                <a:cs typeface="Heiti-번체" charset="0"/>
              </a:rPr>
              <a:t> </a:t>
            </a:r>
          </a:p>
          <a:p>
            <a:pPr marL="0" indent="0" eaLnBrk="1">
              <a:spcAft>
                <a:spcPts val="1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900" dirty="0" smtClean="0">
                <a:solidFill>
                  <a:srgbClr val="0099FF"/>
                </a:solidFill>
                <a:latin typeface="Myriad Pro" charset="0"/>
                <a:cs typeface="ArialMT" charset="0"/>
              </a:rPr>
              <a:t>•  </a:t>
            </a:r>
            <a:r>
              <a:rPr lang="it-IT" sz="1900" dirty="0" smtClean="0">
                <a:latin typeface="Myriad Pro" charset="0"/>
                <a:cs typeface="ArialMT" charset="0"/>
              </a:rPr>
              <a:t>ut </a:t>
            </a:r>
            <a:r>
              <a:rPr lang="it-IT" sz="1900" dirty="0" err="1" smtClean="0">
                <a:latin typeface="Myriad Pro" charset="0"/>
                <a:cs typeface="ArialMT" charset="0"/>
              </a:rPr>
              <a:t>labore</a:t>
            </a:r>
            <a:r>
              <a:rPr lang="it-IT" sz="1900" dirty="0" smtClean="0">
                <a:latin typeface="Myriad Pro" charset="0"/>
                <a:cs typeface="ArialMT" charset="0"/>
              </a:rPr>
              <a:t> et dolore magna </a:t>
            </a:r>
            <a:r>
              <a:rPr lang="it-IT" sz="1900" dirty="0" err="1" smtClean="0">
                <a:latin typeface="Myriad Pro" charset="0"/>
                <a:cs typeface="ArialMT" charset="0"/>
              </a:rPr>
              <a:t>aliqua</a:t>
            </a:r>
            <a:endParaRPr lang="it-IT" sz="1900" dirty="0" smtClean="0">
              <a:latin typeface="Myriad Pro" charset="0"/>
              <a:cs typeface="ArialMT" charset="0"/>
            </a:endParaRPr>
          </a:p>
          <a:p>
            <a:pPr marL="0" indent="0" eaLnBrk="1">
              <a:spcAft>
                <a:spcPts val="1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900" dirty="0" smtClean="0">
                <a:solidFill>
                  <a:srgbClr val="0099FF"/>
                </a:solidFill>
                <a:latin typeface="Myriad Pro" charset="0"/>
                <a:cs typeface="ArialMT" charset="0"/>
              </a:rPr>
              <a:t>• 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sed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eiusdoloremod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tempor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incidunt</a:t>
            </a:r>
            <a:endParaRPr lang="it-IT" sz="1900" dirty="0" smtClean="0">
              <a:latin typeface="Myriad Pro" charset="0"/>
              <a:cs typeface="ArialMT" charset="0"/>
            </a:endParaRPr>
          </a:p>
          <a:p>
            <a:pPr marL="0" indent="0" eaLnBrk="1">
              <a:spcAft>
                <a:spcPts val="1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900" b="1" dirty="0" err="1" smtClean="0">
                <a:latin typeface="Myriad Pro" charset="0"/>
                <a:cs typeface="ArialMT" charset="0"/>
              </a:rPr>
              <a:t>Lorem</a:t>
            </a:r>
            <a:r>
              <a:rPr lang="it-IT" sz="1900" b="1" dirty="0" smtClean="0">
                <a:latin typeface="Myriad Pro" charset="0"/>
                <a:cs typeface="ArialMT" charset="0"/>
              </a:rPr>
              <a:t> </a:t>
            </a:r>
            <a:r>
              <a:rPr lang="it-IT" sz="1900" b="1" dirty="0" err="1" smtClean="0">
                <a:latin typeface="Myriad Pro" charset="0"/>
                <a:cs typeface="ArialMT" charset="0"/>
              </a:rPr>
              <a:t>ipsum</a:t>
            </a:r>
            <a:r>
              <a:rPr lang="it-IT" sz="1900" b="1" dirty="0" smtClean="0">
                <a:latin typeface="Myriad Pro" charset="0"/>
                <a:cs typeface="ArialMT" charset="0"/>
              </a:rPr>
              <a:t> </a:t>
            </a:r>
            <a:r>
              <a:rPr lang="it-IT" sz="1900" b="1" dirty="0" err="1" smtClean="0">
                <a:latin typeface="Myriad Pro" charset="0"/>
                <a:cs typeface="ArialMT" charset="0"/>
              </a:rPr>
              <a:t>dolor</a:t>
            </a:r>
            <a:r>
              <a:rPr lang="it-IT" sz="1900" b="1" dirty="0" smtClean="0">
                <a:latin typeface="Myriad Pro" charset="0"/>
                <a:cs typeface="ArialMT" charset="0"/>
              </a:rPr>
              <a:t> </a:t>
            </a:r>
            <a:r>
              <a:rPr lang="it-IT" sz="1900" b="1" dirty="0" err="1" smtClean="0">
                <a:latin typeface="Myriad Pro" charset="0"/>
                <a:cs typeface="ArialMT" charset="0"/>
              </a:rPr>
              <a:t>sit</a:t>
            </a:r>
            <a:r>
              <a:rPr lang="it-IT" sz="1900" b="1" dirty="0" smtClean="0">
                <a:latin typeface="Myriad Pro" charset="0"/>
                <a:cs typeface="ArialMT" charset="0"/>
              </a:rPr>
              <a:t> </a:t>
            </a:r>
            <a:r>
              <a:rPr lang="it-IT" sz="1900" b="1" dirty="0" err="1" smtClean="0">
                <a:latin typeface="Myriad Pro" charset="0"/>
                <a:cs typeface="ArialMT" charset="0"/>
              </a:rPr>
              <a:t>amet</a:t>
            </a:r>
            <a:r>
              <a:rPr lang="it-IT" sz="1900" dirty="0" smtClean="0">
                <a:latin typeface="Myriad Pro" charset="0"/>
                <a:cs typeface="ArialMT" charset="0"/>
              </a:rPr>
              <a:t>:</a:t>
            </a:r>
          </a:p>
          <a:p>
            <a:pPr marL="0" indent="0" eaLnBrk="1">
              <a:spcAft>
                <a:spcPts val="1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900" dirty="0" smtClean="0">
                <a:solidFill>
                  <a:srgbClr val="0099FF"/>
                </a:solidFill>
                <a:latin typeface="Myriad Pro" charset="0"/>
                <a:cs typeface="ArialMT" charset="0"/>
              </a:rPr>
              <a:t>• 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sed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eiusmod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tempor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incidunt</a:t>
            </a:r>
            <a:endParaRPr lang="it-IT" sz="1900" dirty="0" smtClean="0">
              <a:latin typeface="Myriad Pro" charset="0"/>
              <a:cs typeface="ArialMT" charset="0"/>
            </a:endParaRPr>
          </a:p>
          <a:p>
            <a:pPr marL="0" indent="0" eaLnBrk="1">
              <a:spcAft>
                <a:spcPts val="1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900" dirty="0" smtClean="0">
                <a:solidFill>
                  <a:srgbClr val="0099FF"/>
                </a:solidFill>
                <a:latin typeface="Myriad Pro" charset="0"/>
                <a:cs typeface="ArialMT" charset="0"/>
              </a:rPr>
              <a:t>• 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sed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eiusmod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tempor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incidunt</a:t>
            </a:r>
            <a:endParaRPr lang="it-IT" sz="1900" dirty="0" smtClean="0">
              <a:latin typeface="Myriad Pro" charset="0"/>
              <a:cs typeface="ArialMT" charset="0"/>
            </a:endParaRPr>
          </a:p>
          <a:p>
            <a:pPr marL="0" indent="0" eaLnBrk="1">
              <a:spcAft>
                <a:spcPts val="14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900" dirty="0">
              <a:latin typeface="Myriad Pro" charset="0"/>
              <a:cs typeface="ArialMT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DF4A-4D8B-3841-A564-C4A22198DB9F}" type="datetimeFigureOut">
              <a:rPr lang="it-IT" smtClean="0"/>
              <a:pPr/>
              <a:t>16/09/2025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3BE5-C2C2-1E46-8E69-ACC9B05904C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642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99893" y="269258"/>
            <a:ext cx="7870633" cy="615427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it-IT" dirty="0" smtClean="0"/>
              <a:t>TITLE TITLE TITLE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2520069" y="1600201"/>
            <a:ext cx="3474331" cy="1760045"/>
          </a:xfrm>
        </p:spPr>
        <p:txBody>
          <a:bodyPr/>
          <a:lstStyle>
            <a:lvl1pPr marL="0" indent="0" eaLnBrk="1">
              <a:spcBef>
                <a:spcPts val="200"/>
              </a:spcBef>
              <a:spcAft>
                <a:spcPts val="0"/>
              </a:spcAft>
              <a:buClrTx/>
              <a:buFontTx/>
              <a:buNone/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SERIE 81</a:t>
            </a:r>
          </a:p>
          <a:p>
            <a:pPr eaLnBrk="1">
              <a:buClrTx/>
              <a:buFontTx/>
              <a:buNone/>
            </a:pP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Multifunzione –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Multitensione</a:t>
            </a:r>
            <a:endParaRPr lang="it-IT" sz="1400" dirty="0" smtClean="0">
              <a:solidFill>
                <a:srgbClr val="000000"/>
              </a:solidFill>
              <a:latin typeface="Myriad Pro" charset="0"/>
              <a:cs typeface="ArialMT" charset="0"/>
            </a:endParaRPr>
          </a:p>
          <a:p>
            <a:pPr eaLnBrk="1">
              <a:buClrTx/>
              <a:buFontTx/>
              <a:buNone/>
            </a:pPr>
            <a:endParaRPr lang="it-IT" sz="1400" dirty="0" smtClean="0">
              <a:solidFill>
                <a:srgbClr val="000000"/>
              </a:solidFill>
              <a:latin typeface="Myriad Pro" charset="0"/>
              <a:cs typeface="ArialMT" charset="0"/>
            </a:endParaRPr>
          </a:p>
          <a:p>
            <a:pPr eaLnBrk="1">
              <a:buClrTx/>
              <a:buFontTx/>
              <a:buNone/>
            </a:pP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Lorem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ipsum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dolor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sit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amet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consectetur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adipisci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elit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sed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eiusmod</a:t>
            </a:r>
            <a:r>
              <a:rPr lang="it-IT" i="1" dirty="0" smtClean="0">
                <a:solidFill>
                  <a:srgbClr val="1C1C1C"/>
                </a:solidFill>
                <a:latin typeface="Arial" charset="0"/>
              </a:rPr>
              <a:t> </a:t>
            </a:r>
          </a:p>
          <a:p>
            <a:pPr lvl="0"/>
            <a:endParaRPr lang="it-IT" dirty="0" smtClean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8413582" y="1600201"/>
            <a:ext cx="3168836" cy="1760045"/>
          </a:xfrm>
        </p:spPr>
        <p:txBody>
          <a:bodyPr/>
          <a:lstStyle>
            <a:lvl1pPr marL="0" indent="0" ea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400">
                <a:latin typeface="Myriad Pro"/>
                <a:cs typeface="Myriad Pro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SERIE 85</a:t>
            </a:r>
          </a:p>
          <a:p>
            <a:pPr eaLnBrk="1">
              <a:buClrTx/>
              <a:buFontTx/>
              <a:buNone/>
            </a:pP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Multifunzione</a:t>
            </a:r>
          </a:p>
          <a:p>
            <a:pPr eaLnBrk="1">
              <a:buClrTx/>
              <a:buFontTx/>
              <a:buNone/>
            </a:pP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Lorem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ipsum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dolor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sit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amet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consectetur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adipisci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elit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sed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eiusmod</a:t>
            </a:r>
            <a:endParaRPr lang="it-IT" sz="1400" dirty="0">
              <a:solidFill>
                <a:srgbClr val="000000"/>
              </a:solidFill>
              <a:latin typeface="Myriad Pro" charset="0"/>
              <a:cs typeface="ArialMT" charset="0"/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DF4A-4D8B-3841-A564-C4A22198DB9F}" type="datetimeFigureOut">
              <a:rPr lang="it-IT" smtClean="0"/>
              <a:pPr/>
              <a:t>16/09/2025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3BE5-C2C2-1E46-8E69-ACC9B05904CC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contenuto 2"/>
          <p:cNvSpPr>
            <a:spLocks noGrp="1"/>
          </p:cNvSpPr>
          <p:nvPr>
            <p:ph sz="half" idx="13" hasCustomPrompt="1"/>
          </p:nvPr>
        </p:nvSpPr>
        <p:spPr>
          <a:xfrm>
            <a:off x="2520069" y="3909945"/>
            <a:ext cx="3474331" cy="1760045"/>
          </a:xfrm>
        </p:spPr>
        <p:txBody>
          <a:bodyPr>
            <a:normAutofit/>
          </a:bodyPr>
          <a:lstStyle>
            <a:lvl1pPr marL="0" indent="0" eaLnBrk="1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400">
                <a:latin typeface="Myriad Pro"/>
                <a:cs typeface="Myriad Pro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SERIE 88</a:t>
            </a:r>
          </a:p>
          <a:p>
            <a:pPr eaLnBrk="1">
              <a:buClrTx/>
              <a:buFontTx/>
              <a:buNone/>
            </a:pP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Multifunzione –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Multitensione</a:t>
            </a:r>
            <a:endParaRPr lang="it-IT" sz="1400" dirty="0" smtClean="0">
              <a:solidFill>
                <a:srgbClr val="000000"/>
              </a:solidFill>
              <a:latin typeface="Myriad Pro" charset="0"/>
              <a:cs typeface="ArialMT" charset="0"/>
            </a:endParaRPr>
          </a:p>
          <a:p>
            <a:pPr eaLnBrk="1">
              <a:buClrTx/>
              <a:buFontTx/>
              <a:buNone/>
            </a:pPr>
            <a:endParaRPr lang="it-IT" sz="1400" dirty="0" smtClean="0">
              <a:solidFill>
                <a:srgbClr val="000000"/>
              </a:solidFill>
              <a:latin typeface="Myriad Pro" charset="0"/>
              <a:cs typeface="ArialMT" charset="0"/>
            </a:endParaRPr>
          </a:p>
          <a:p>
            <a:pPr eaLnBrk="1">
              <a:buClrTx/>
              <a:buFontTx/>
              <a:buNone/>
            </a:pP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Lorem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ipsum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dolor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sit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amet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consectetur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adipisci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elit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sed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eiusmod</a:t>
            </a:r>
            <a:r>
              <a:rPr lang="it-IT" i="1" dirty="0" smtClean="0">
                <a:solidFill>
                  <a:srgbClr val="1C1C1C"/>
                </a:solidFill>
                <a:latin typeface="Arial" charset="0"/>
              </a:rPr>
              <a:t> </a:t>
            </a:r>
          </a:p>
          <a:p>
            <a:pPr lvl="0"/>
            <a:endParaRPr lang="it-IT" dirty="0" smtClean="0"/>
          </a:p>
        </p:txBody>
      </p:sp>
      <p:sp>
        <p:nvSpPr>
          <p:cNvPr id="9" name="Segnaposto contenuto 3"/>
          <p:cNvSpPr>
            <a:spLocks noGrp="1"/>
          </p:cNvSpPr>
          <p:nvPr>
            <p:ph sz="half" idx="14" hasCustomPrompt="1"/>
          </p:nvPr>
        </p:nvSpPr>
        <p:spPr>
          <a:xfrm>
            <a:off x="8413582" y="3912761"/>
            <a:ext cx="3168836" cy="1760045"/>
          </a:xfrm>
        </p:spPr>
        <p:txBody>
          <a:bodyPr/>
          <a:lstStyle>
            <a:lvl1pPr marL="0" indent="0" ea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400">
                <a:latin typeface="Myriad Pro"/>
                <a:cs typeface="Myriad Pro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SERIE 93</a:t>
            </a:r>
          </a:p>
          <a:p>
            <a:pPr eaLnBrk="1">
              <a:buClrTx/>
              <a:buFontTx/>
              <a:buNone/>
            </a:pP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Multifunzione</a:t>
            </a:r>
          </a:p>
          <a:p>
            <a:pPr eaLnBrk="1">
              <a:buClrTx/>
              <a:buFontTx/>
              <a:buNone/>
            </a:pP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Lorem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ipsum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dolor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sit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amet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consectetur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adipisci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elit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,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sed</a:t>
            </a:r>
            <a:r>
              <a:rPr lang="it-IT" sz="1400" dirty="0" smtClean="0">
                <a:solidFill>
                  <a:srgbClr val="000000"/>
                </a:solidFill>
                <a:latin typeface="Myriad Pro" charset="0"/>
                <a:cs typeface="ArialMT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Myriad Pro" charset="0"/>
                <a:cs typeface="ArialMT" charset="0"/>
              </a:rPr>
              <a:t>eiusmod</a:t>
            </a:r>
            <a:endParaRPr lang="it-IT" sz="1400" dirty="0">
              <a:solidFill>
                <a:srgbClr val="000000"/>
              </a:solidFill>
              <a:latin typeface="Myriad Pro" charset="0"/>
              <a:cs typeface="Arial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476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Elenco punt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Myriad Pro"/>
                <a:cs typeface="Myriad Pro"/>
              </a:defRPr>
            </a:lvl1pPr>
          </a:lstStyle>
          <a:p>
            <a:r>
              <a:rPr lang="it-IT" dirty="0" smtClean="0"/>
              <a:t>TITLE TITLE TITLE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2525503" y="1282919"/>
            <a:ext cx="5386917" cy="645048"/>
          </a:xfrm>
        </p:spPr>
        <p:txBody>
          <a:bodyPr anchor="b">
            <a:normAutofit/>
          </a:bodyPr>
          <a:lstStyle>
            <a:lvl1pPr marL="0" indent="0">
              <a:buNone/>
              <a:defRPr sz="19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SUB-TITLE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2525503" y="2157702"/>
            <a:ext cx="5386917" cy="3288060"/>
          </a:xfrm>
        </p:spPr>
        <p:txBody>
          <a:bodyPr>
            <a:normAutofit/>
          </a:bodyPr>
          <a:lstStyle>
            <a:lvl1pPr marL="168275" indent="-168275" eaLnBrk="1">
              <a:lnSpc>
                <a:spcPct val="83000"/>
              </a:lnSpc>
              <a:spcAft>
                <a:spcPct val="0"/>
              </a:spcAft>
              <a:buClr>
                <a:srgbClr val="0099FF"/>
              </a:buClr>
              <a:buSzPct val="45000"/>
              <a:buFont typeface="Wingdings" charset="2"/>
              <a:buChar char=""/>
              <a:tabLst>
                <a:tab pos="168275" algn="l"/>
                <a:tab pos="615950" algn="l"/>
                <a:tab pos="1065213" algn="l"/>
                <a:tab pos="1514475" algn="l"/>
                <a:tab pos="1963738" algn="l"/>
                <a:tab pos="2413000" algn="l"/>
                <a:tab pos="2862263" algn="l"/>
                <a:tab pos="3311525" algn="l"/>
                <a:tab pos="3760788" algn="l"/>
                <a:tab pos="4210050" algn="l"/>
                <a:tab pos="4659313" algn="l"/>
                <a:tab pos="5108575" algn="l"/>
                <a:tab pos="5557838" algn="l"/>
                <a:tab pos="6007100" algn="l"/>
                <a:tab pos="6456363" algn="l"/>
                <a:tab pos="6905625" algn="l"/>
                <a:tab pos="7354888" algn="l"/>
                <a:tab pos="7804150" algn="l"/>
                <a:tab pos="8253413" algn="l"/>
                <a:tab pos="8702675" algn="l"/>
                <a:tab pos="9151938" algn="l"/>
              </a:tabLst>
              <a:defRPr sz="1900" kern="0" spc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168275" indent="-168275" eaLnBrk="1">
              <a:lnSpc>
                <a:spcPct val="83000"/>
              </a:lnSpc>
              <a:spcAft>
                <a:spcPct val="0"/>
              </a:spcAft>
              <a:buClr>
                <a:srgbClr val="0099FF"/>
              </a:buClr>
              <a:buSzPct val="45000"/>
              <a:buFont typeface="Wingdings" charset="2"/>
              <a:buChar char=""/>
              <a:tabLst>
                <a:tab pos="168275" algn="l"/>
                <a:tab pos="615950" algn="l"/>
                <a:tab pos="1065213" algn="l"/>
                <a:tab pos="1514475" algn="l"/>
                <a:tab pos="1963738" algn="l"/>
                <a:tab pos="2413000" algn="l"/>
                <a:tab pos="2862263" algn="l"/>
                <a:tab pos="3311525" algn="l"/>
                <a:tab pos="3760788" algn="l"/>
                <a:tab pos="4210050" algn="l"/>
                <a:tab pos="4659313" algn="l"/>
                <a:tab pos="5108575" algn="l"/>
                <a:tab pos="5557838" algn="l"/>
                <a:tab pos="6007100" algn="l"/>
                <a:tab pos="6456363" algn="l"/>
                <a:tab pos="6905625" algn="l"/>
                <a:tab pos="7354888" algn="l"/>
                <a:tab pos="7804150" algn="l"/>
                <a:tab pos="8253413" algn="l"/>
                <a:tab pos="8702675" algn="l"/>
                <a:tab pos="9151938" algn="l"/>
              </a:tabLst>
              <a:defRPr/>
            </a:pP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Lorem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ipsum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dolor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sit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amet</a:t>
            </a:r>
            <a:endParaRPr lang="it-IT" sz="1900" dirty="0" smtClean="0">
              <a:ea typeface="+mn-ea"/>
            </a:endParaRPr>
          </a:p>
          <a:p>
            <a:pPr marL="168275" indent="-168275" eaLnBrk="1">
              <a:lnSpc>
                <a:spcPct val="83000"/>
              </a:lnSpc>
              <a:spcAft>
                <a:spcPct val="0"/>
              </a:spcAft>
              <a:buClr>
                <a:srgbClr val="0099FF"/>
              </a:buClr>
              <a:buSzPct val="45000"/>
              <a:buFont typeface="Wingdings" charset="2"/>
              <a:buChar char=""/>
              <a:tabLst>
                <a:tab pos="168275" algn="l"/>
                <a:tab pos="615950" algn="l"/>
                <a:tab pos="1065213" algn="l"/>
                <a:tab pos="1514475" algn="l"/>
                <a:tab pos="1963738" algn="l"/>
                <a:tab pos="2413000" algn="l"/>
                <a:tab pos="2862263" algn="l"/>
                <a:tab pos="3311525" algn="l"/>
                <a:tab pos="3760788" algn="l"/>
                <a:tab pos="4210050" algn="l"/>
                <a:tab pos="4659313" algn="l"/>
                <a:tab pos="5108575" algn="l"/>
                <a:tab pos="5557838" algn="l"/>
                <a:tab pos="6007100" algn="l"/>
                <a:tab pos="6456363" algn="l"/>
                <a:tab pos="6905625" algn="l"/>
                <a:tab pos="7354888" algn="l"/>
                <a:tab pos="7804150" algn="l"/>
                <a:tab pos="8253413" algn="l"/>
                <a:tab pos="8702675" algn="l"/>
                <a:tab pos="9151938" algn="l"/>
              </a:tabLst>
              <a:defRPr/>
            </a:pPr>
            <a:r>
              <a:rPr lang="it-IT" sz="1900" b="1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Lorem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ipsum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dolor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sit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amet</a:t>
            </a:r>
            <a:endParaRPr lang="it-IT" sz="1900" dirty="0" smtClean="0">
              <a:ea typeface="+mn-ea"/>
            </a:endParaRPr>
          </a:p>
          <a:p>
            <a:pPr marL="168275" indent="-168275" eaLnBrk="1">
              <a:lnSpc>
                <a:spcPct val="83000"/>
              </a:lnSpc>
              <a:spcAft>
                <a:spcPct val="0"/>
              </a:spcAft>
              <a:buClr>
                <a:srgbClr val="0099FF"/>
              </a:buClr>
              <a:buSzPct val="45000"/>
              <a:buFont typeface="Wingdings" charset="2"/>
              <a:buChar char=""/>
              <a:tabLst>
                <a:tab pos="168275" algn="l"/>
                <a:tab pos="615950" algn="l"/>
                <a:tab pos="1065213" algn="l"/>
                <a:tab pos="1514475" algn="l"/>
                <a:tab pos="1963738" algn="l"/>
                <a:tab pos="2413000" algn="l"/>
                <a:tab pos="2862263" algn="l"/>
                <a:tab pos="3311525" algn="l"/>
                <a:tab pos="3760788" algn="l"/>
                <a:tab pos="4210050" algn="l"/>
                <a:tab pos="4659313" algn="l"/>
                <a:tab pos="5108575" algn="l"/>
                <a:tab pos="5557838" algn="l"/>
                <a:tab pos="6007100" algn="l"/>
                <a:tab pos="6456363" algn="l"/>
                <a:tab pos="6905625" algn="l"/>
                <a:tab pos="7354888" algn="l"/>
                <a:tab pos="7804150" algn="l"/>
                <a:tab pos="8253413" algn="l"/>
                <a:tab pos="8702675" algn="l"/>
                <a:tab pos="9151938" algn="l"/>
              </a:tabLst>
              <a:defRPr/>
            </a:pP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Lorem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ipsum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dolor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sit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amet</a:t>
            </a:r>
            <a:endParaRPr lang="it-IT" sz="1900" dirty="0" smtClean="0">
              <a:ea typeface="+mn-ea"/>
            </a:endParaRPr>
          </a:p>
          <a:p>
            <a:pPr marL="168275" indent="-168275" eaLnBrk="1">
              <a:lnSpc>
                <a:spcPct val="83000"/>
              </a:lnSpc>
              <a:spcAft>
                <a:spcPct val="0"/>
              </a:spcAft>
              <a:buClr>
                <a:srgbClr val="0099FF"/>
              </a:buClr>
              <a:buSzPct val="45000"/>
              <a:buFont typeface="Wingdings" charset="2"/>
              <a:buChar char=""/>
              <a:tabLst>
                <a:tab pos="168275" algn="l"/>
                <a:tab pos="615950" algn="l"/>
                <a:tab pos="1065213" algn="l"/>
                <a:tab pos="1514475" algn="l"/>
                <a:tab pos="1963738" algn="l"/>
                <a:tab pos="2413000" algn="l"/>
                <a:tab pos="2862263" algn="l"/>
                <a:tab pos="3311525" algn="l"/>
                <a:tab pos="3760788" algn="l"/>
                <a:tab pos="4210050" algn="l"/>
                <a:tab pos="4659313" algn="l"/>
                <a:tab pos="5108575" algn="l"/>
                <a:tab pos="5557838" algn="l"/>
                <a:tab pos="6007100" algn="l"/>
                <a:tab pos="6456363" algn="l"/>
                <a:tab pos="6905625" algn="l"/>
                <a:tab pos="7354888" algn="l"/>
                <a:tab pos="7804150" algn="l"/>
                <a:tab pos="8253413" algn="l"/>
                <a:tab pos="8702675" algn="l"/>
                <a:tab pos="9151938" algn="l"/>
              </a:tabLst>
              <a:defRPr/>
            </a:pP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Lorem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ipsum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dolor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sit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amet</a:t>
            </a:r>
            <a:endParaRPr lang="it-IT" sz="1900" dirty="0" smtClean="0">
              <a:ea typeface="+mn-ea"/>
            </a:endParaRPr>
          </a:p>
          <a:p>
            <a:pPr marL="168275" indent="-168275" eaLnBrk="1">
              <a:lnSpc>
                <a:spcPct val="83000"/>
              </a:lnSpc>
              <a:spcAft>
                <a:spcPct val="0"/>
              </a:spcAft>
              <a:buClr>
                <a:srgbClr val="0099FF"/>
              </a:buClr>
              <a:buSzPct val="45000"/>
              <a:buFont typeface="Wingdings" charset="2"/>
              <a:buChar char=""/>
              <a:tabLst>
                <a:tab pos="168275" algn="l"/>
                <a:tab pos="615950" algn="l"/>
                <a:tab pos="1065213" algn="l"/>
                <a:tab pos="1514475" algn="l"/>
                <a:tab pos="1963738" algn="l"/>
                <a:tab pos="2413000" algn="l"/>
                <a:tab pos="2862263" algn="l"/>
                <a:tab pos="3311525" algn="l"/>
                <a:tab pos="3760788" algn="l"/>
                <a:tab pos="4210050" algn="l"/>
                <a:tab pos="4659313" algn="l"/>
                <a:tab pos="5108575" algn="l"/>
                <a:tab pos="5557838" algn="l"/>
                <a:tab pos="6007100" algn="l"/>
                <a:tab pos="6456363" algn="l"/>
                <a:tab pos="6905625" algn="l"/>
                <a:tab pos="7354888" algn="l"/>
                <a:tab pos="7804150" algn="l"/>
                <a:tab pos="8253413" algn="l"/>
                <a:tab pos="8702675" algn="l"/>
                <a:tab pos="9151938" algn="l"/>
              </a:tabLst>
              <a:defRPr/>
            </a:pP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Lorem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ipsum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dolor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sit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amet</a:t>
            </a:r>
            <a:endParaRPr lang="it-IT" sz="1900" dirty="0" smtClean="0">
              <a:ea typeface="+mn-ea"/>
            </a:endParaRPr>
          </a:p>
          <a:p>
            <a:pPr marL="168275" indent="-168275" eaLnBrk="1">
              <a:lnSpc>
                <a:spcPct val="83000"/>
              </a:lnSpc>
              <a:spcAft>
                <a:spcPct val="0"/>
              </a:spcAft>
              <a:buClr>
                <a:srgbClr val="0099FF"/>
              </a:buClr>
              <a:buSzPct val="45000"/>
              <a:buFont typeface="Wingdings" charset="2"/>
              <a:buChar char=""/>
              <a:tabLst>
                <a:tab pos="168275" algn="l"/>
                <a:tab pos="615950" algn="l"/>
                <a:tab pos="1065213" algn="l"/>
                <a:tab pos="1514475" algn="l"/>
                <a:tab pos="1963738" algn="l"/>
                <a:tab pos="2413000" algn="l"/>
                <a:tab pos="2862263" algn="l"/>
                <a:tab pos="3311525" algn="l"/>
                <a:tab pos="3760788" algn="l"/>
                <a:tab pos="4210050" algn="l"/>
                <a:tab pos="4659313" algn="l"/>
                <a:tab pos="5108575" algn="l"/>
                <a:tab pos="5557838" algn="l"/>
                <a:tab pos="6007100" algn="l"/>
                <a:tab pos="6456363" algn="l"/>
                <a:tab pos="6905625" algn="l"/>
                <a:tab pos="7354888" algn="l"/>
                <a:tab pos="7804150" algn="l"/>
                <a:tab pos="8253413" algn="l"/>
                <a:tab pos="8702675" algn="l"/>
                <a:tab pos="9151938" algn="l"/>
              </a:tabLst>
              <a:defRPr/>
            </a:pP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Lorem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ipsum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dolor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sit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amet</a:t>
            </a:r>
            <a:endParaRPr lang="it-IT" sz="1900" dirty="0" smtClean="0">
              <a:ea typeface="+mn-ea"/>
            </a:endParaRPr>
          </a:p>
          <a:p>
            <a:pPr marL="168275" indent="-168275" eaLnBrk="1">
              <a:lnSpc>
                <a:spcPct val="83000"/>
              </a:lnSpc>
              <a:spcAft>
                <a:spcPct val="0"/>
              </a:spcAft>
              <a:buClr>
                <a:srgbClr val="0099FF"/>
              </a:buClr>
              <a:buSzPct val="45000"/>
              <a:buFont typeface="Wingdings" charset="2"/>
              <a:buChar char=""/>
              <a:tabLst>
                <a:tab pos="168275" algn="l"/>
                <a:tab pos="615950" algn="l"/>
                <a:tab pos="1065213" algn="l"/>
                <a:tab pos="1514475" algn="l"/>
                <a:tab pos="1963738" algn="l"/>
                <a:tab pos="2413000" algn="l"/>
                <a:tab pos="2862263" algn="l"/>
                <a:tab pos="3311525" algn="l"/>
                <a:tab pos="3760788" algn="l"/>
                <a:tab pos="4210050" algn="l"/>
                <a:tab pos="4659313" algn="l"/>
                <a:tab pos="5108575" algn="l"/>
                <a:tab pos="5557838" algn="l"/>
                <a:tab pos="6007100" algn="l"/>
                <a:tab pos="6456363" algn="l"/>
                <a:tab pos="6905625" algn="l"/>
                <a:tab pos="7354888" algn="l"/>
                <a:tab pos="7804150" algn="l"/>
                <a:tab pos="8253413" algn="l"/>
                <a:tab pos="8702675" algn="l"/>
                <a:tab pos="9151938" algn="l"/>
              </a:tabLst>
              <a:defRPr/>
            </a:pP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Lorem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ipsum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dolor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sit</a:t>
            </a:r>
            <a:r>
              <a:rPr lang="it-IT" sz="1900" dirty="0" smtClean="0">
                <a:latin typeface="Myriad Pro" charset="0"/>
                <a:ea typeface="ArialMT" pitchFamily="32" charset="0"/>
                <a:cs typeface="ArialMT" pitchFamily="32" charset="0"/>
              </a:rPr>
              <a:t> </a:t>
            </a:r>
            <a:r>
              <a:rPr lang="it-IT" sz="1900" dirty="0" err="1" smtClean="0">
                <a:latin typeface="Myriad Pro" charset="0"/>
                <a:ea typeface="ArialMT" pitchFamily="32" charset="0"/>
                <a:cs typeface="ArialMT" pitchFamily="32" charset="0"/>
              </a:rPr>
              <a:t>amet</a:t>
            </a:r>
            <a:endParaRPr lang="it-IT" sz="1900" dirty="0" smtClean="0">
              <a:latin typeface="Myriad Pro" charset="0"/>
              <a:ea typeface="ArialMT" pitchFamily="32" charset="0"/>
              <a:cs typeface="ArialMT" pitchFamily="32" charset="0"/>
            </a:endParaRPr>
          </a:p>
          <a:p>
            <a:pPr marL="168275" indent="-168275" eaLnBrk="1">
              <a:lnSpc>
                <a:spcPct val="83000"/>
              </a:lnSpc>
              <a:spcAft>
                <a:spcPct val="0"/>
              </a:spcAft>
              <a:buClr>
                <a:srgbClr val="0099FF"/>
              </a:buClr>
              <a:buSzPct val="45000"/>
              <a:buFont typeface="Wingdings" charset="2"/>
              <a:buChar char=""/>
              <a:tabLst>
                <a:tab pos="168275" algn="l"/>
                <a:tab pos="615950" algn="l"/>
                <a:tab pos="1065213" algn="l"/>
                <a:tab pos="1514475" algn="l"/>
                <a:tab pos="1963738" algn="l"/>
                <a:tab pos="2413000" algn="l"/>
                <a:tab pos="2862263" algn="l"/>
                <a:tab pos="3311525" algn="l"/>
                <a:tab pos="3760788" algn="l"/>
                <a:tab pos="4210050" algn="l"/>
                <a:tab pos="4659313" algn="l"/>
                <a:tab pos="5108575" algn="l"/>
                <a:tab pos="5557838" algn="l"/>
                <a:tab pos="6007100" algn="l"/>
                <a:tab pos="6456363" algn="l"/>
                <a:tab pos="6905625" algn="l"/>
                <a:tab pos="7354888" algn="l"/>
                <a:tab pos="7804150" algn="l"/>
                <a:tab pos="8253413" algn="l"/>
                <a:tab pos="8702675" algn="l"/>
                <a:tab pos="9151938" algn="l"/>
              </a:tabLst>
              <a:defRPr/>
            </a:pPr>
            <a:endParaRPr lang="it-IT" sz="1900" dirty="0" smtClean="0">
              <a:latin typeface="Myriad Pro" charset="0"/>
              <a:ea typeface="ArialMT" pitchFamily="32" charset="0"/>
              <a:cs typeface="ArialMT" pitchFamily="32" charset="0"/>
            </a:endParaRP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DF4A-4D8B-3841-A564-C4A22198DB9F}" type="datetimeFigureOut">
              <a:rPr lang="it-IT" smtClean="0"/>
              <a:pPr/>
              <a:t>16/09/2025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3BE5-C2C2-1E46-8E69-ACC9B05904C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985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96710" y="393548"/>
            <a:ext cx="7817297" cy="497007"/>
          </a:xfrm>
        </p:spPr>
        <p:txBody>
          <a:bodyPr anchor="b">
            <a:noAutofit/>
          </a:bodyPr>
          <a:lstStyle>
            <a:lvl1pPr algn="l">
              <a:defRPr sz="3300" b="0"/>
            </a:lvl1pPr>
          </a:lstStyle>
          <a:p>
            <a:r>
              <a:rPr lang="it-IT" dirty="0" smtClean="0"/>
              <a:t>TITLE TITLE TITLE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DF4A-4D8B-3841-A564-C4A22198DB9F}" type="datetimeFigureOut">
              <a:rPr lang="it-IT" smtClean="0"/>
              <a:pPr/>
              <a:t>16/09/2025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13BE5-C2C2-1E46-8E69-ACC9B05904CC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Segnaposto tabella 8"/>
          <p:cNvSpPr>
            <a:spLocks noGrp="1"/>
          </p:cNvSpPr>
          <p:nvPr>
            <p:ph type="tbl" sz="quarter" idx="13"/>
          </p:nvPr>
        </p:nvSpPr>
        <p:spPr>
          <a:xfrm>
            <a:off x="1693766" y="2244734"/>
            <a:ext cx="8993716" cy="252095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ru-RU" smtClean="0"/>
              <a:t>Вставка таблицы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3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Agenda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0" y="880541"/>
            <a:ext cx="6366933" cy="723371"/>
          </a:xfrm>
        </p:spPr>
        <p:txBody>
          <a:bodyPr/>
          <a:lstStyle/>
          <a:p>
            <a:r>
              <a:rPr lang="it-IT" dirty="0" smtClean="0"/>
              <a:t>NATIONAL MEETING</a:t>
            </a:r>
            <a:endParaRPr lang="it-IT" dirty="0"/>
          </a:p>
        </p:txBody>
      </p:sp>
      <p:sp>
        <p:nvSpPr>
          <p:cNvPr id="5" name="Segnaposto SmartArt 4"/>
          <p:cNvSpPr>
            <a:spLocks noGrp="1"/>
          </p:cNvSpPr>
          <p:nvPr>
            <p:ph type="dgm" sz="quarter" idx="10" hasCustomPrompt="1"/>
          </p:nvPr>
        </p:nvSpPr>
        <p:spPr>
          <a:xfrm>
            <a:off x="0" y="1583063"/>
            <a:ext cx="6299200" cy="509905"/>
          </a:xfrm>
          <a:prstGeom prst="rect">
            <a:avLst/>
          </a:prstGeom>
          <a:solidFill>
            <a:srgbClr val="FFD320"/>
          </a:solidFill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it-IT" dirty="0" smtClean="0"/>
              <a:t>-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518712"/>
            <a:ext cx="6976533" cy="568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Almese, 16 </a:t>
            </a:r>
            <a:r>
              <a:rPr lang="it-IT" dirty="0" err="1" smtClean="0"/>
              <a:t>June</a:t>
            </a:r>
            <a:r>
              <a:rPr lang="it-IT" dirty="0" smtClean="0"/>
              <a:t> 2017</a:t>
            </a:r>
            <a:endParaRPr lang="it-IT" dirty="0"/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12"/>
          </p:nvPr>
        </p:nvSpPr>
        <p:spPr>
          <a:xfrm>
            <a:off x="650240" y="2335850"/>
            <a:ext cx="5648960" cy="2152651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FFD320"/>
              </a:buClr>
              <a:buFont typeface="Arial"/>
              <a:buChar char="•"/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1pPr>
            <a:lvl2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2pPr>
            <a:lvl3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3pPr>
            <a:lvl4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4pPr>
            <a:lvl5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4726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Format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914400" y="2596091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PT Sans"/>
              <a:buNone/>
              <a:defRPr sz="4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609602" y="6356350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737602" y="6356350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it-IT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it-IT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9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xmlns="" id="{2ADA4DAC-7F61-9333-651B-97FBD72EC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xmlns="" id="{BF9BD130-3C6D-062F-C097-5DA1E57E148C}"/>
              </a:ext>
            </a:extLst>
          </p:cNvPr>
          <p:cNvGrpSpPr/>
          <p:nvPr userDrawn="1"/>
        </p:nvGrpSpPr>
        <p:grpSpPr>
          <a:xfrm>
            <a:off x="-232336" y="-822270"/>
            <a:ext cx="12424336" cy="8502537"/>
            <a:chOff x="-232334" y="-822887"/>
            <a:chExt cx="12424336" cy="8502537"/>
          </a:xfrm>
        </p:grpSpPr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xmlns="" id="{B44AE984-7EE4-C6EE-DADF-A68980B7AD92}"/>
                </a:ext>
              </a:extLst>
            </p:cNvPr>
            <p:cNvSpPr/>
            <p:nvPr userDrawn="1"/>
          </p:nvSpPr>
          <p:spPr>
            <a:xfrm>
              <a:off x="2" y="-1"/>
              <a:ext cx="12192000" cy="6858000"/>
            </a:xfrm>
            <a:prstGeom prst="rect">
              <a:avLst/>
            </a:prstGeom>
            <a:solidFill>
              <a:srgbClr val="009FD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Parallelogramma 32">
              <a:extLst>
                <a:ext uri="{FF2B5EF4-FFF2-40B4-BE49-F238E27FC236}">
                  <a16:creationId xmlns:a16="http://schemas.microsoft.com/office/drawing/2014/main" xmlns="" id="{8247D22A-D763-09BB-6489-4D0C048E9B64}"/>
                </a:ext>
              </a:extLst>
            </p:cNvPr>
            <p:cNvSpPr/>
            <p:nvPr userDrawn="1"/>
          </p:nvSpPr>
          <p:spPr>
            <a:xfrm rot="14727816">
              <a:off x="-349766" y="2402472"/>
              <a:ext cx="8491952" cy="2062404"/>
            </a:xfrm>
            <a:prstGeom prst="parallelogram">
              <a:avLst>
                <a:gd name="adj" fmla="val 44088"/>
              </a:avLst>
            </a:prstGeom>
            <a:solidFill>
              <a:srgbClr val="2BAFE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4" name="Parallelogramma 33">
              <a:extLst>
                <a:ext uri="{FF2B5EF4-FFF2-40B4-BE49-F238E27FC236}">
                  <a16:creationId xmlns:a16="http://schemas.microsoft.com/office/drawing/2014/main" xmlns="" id="{0F442318-A5A9-E41E-9D34-5C5B346A9A12}"/>
                </a:ext>
              </a:extLst>
            </p:cNvPr>
            <p:cNvSpPr/>
            <p:nvPr userDrawn="1"/>
          </p:nvSpPr>
          <p:spPr>
            <a:xfrm>
              <a:off x="2806810" y="2449001"/>
              <a:ext cx="6591632" cy="1961663"/>
            </a:xfrm>
            <a:prstGeom prst="parallelogram">
              <a:avLst>
                <a:gd name="adj" fmla="val 43979"/>
              </a:avLst>
            </a:prstGeom>
            <a:solidFill>
              <a:srgbClr val="E1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Parallelogramma 34">
              <a:extLst>
                <a:ext uri="{FF2B5EF4-FFF2-40B4-BE49-F238E27FC236}">
                  <a16:creationId xmlns:a16="http://schemas.microsoft.com/office/drawing/2014/main" xmlns="" id="{61FA6B51-F072-1857-3C8C-B0C5982B230A}"/>
                </a:ext>
              </a:extLst>
            </p:cNvPr>
            <p:cNvSpPr/>
            <p:nvPr userDrawn="1"/>
          </p:nvSpPr>
          <p:spPr>
            <a:xfrm rot="17643099" flipV="1">
              <a:off x="-3450352" y="2395131"/>
              <a:ext cx="8491952" cy="2055915"/>
            </a:xfrm>
            <a:prstGeom prst="parallelogram">
              <a:avLst>
                <a:gd name="adj" fmla="val 45986"/>
              </a:avLst>
            </a:prstGeom>
            <a:solidFill>
              <a:srgbClr val="0083CC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9B5C76-0EAC-42B7-397D-FEBCE20D1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046" y="2448168"/>
            <a:ext cx="4829908" cy="196166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it-IT" dirty="0"/>
              <a:t>Fare clic per inserire titolo capitolo / paragrafo qui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B60BDAC-6BCF-5CC2-C647-0E9851CC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302" y="629867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ACD314CA-8ADD-D2D4-9421-B1F4966392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405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7388-D78C-4148-86BF-274200569A03}" type="datetimeFigureOut">
              <a:rPr lang="ru-RU" smtClean="0"/>
              <a:pPr/>
              <a:t>16.09.2025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F5F3-EBE4-4CAC-AF05-6FF808CEE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1306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="" xmlns:a16="http://schemas.microsoft.com/office/drawing/2014/main" id="{76352075-95CB-415C-BB4F-E26A78E13E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4145" y="0"/>
            <a:ext cx="7617856" cy="6858000"/>
          </a:xfrm>
          <a:custGeom>
            <a:avLst/>
            <a:gdLst>
              <a:gd name="connsiteX0" fmla="*/ 0 w 7772401"/>
              <a:gd name="connsiteY0" fmla="*/ 6858000 h 6858000"/>
              <a:gd name="connsiteX1" fmla="*/ 3163390 w 7772401"/>
              <a:gd name="connsiteY1" fmla="*/ 0 h 6858000"/>
              <a:gd name="connsiteX2" fmla="*/ 4609011 w 7772401"/>
              <a:gd name="connsiteY2" fmla="*/ 0 h 6858000"/>
              <a:gd name="connsiteX3" fmla="*/ 7772401 w 7772401"/>
              <a:gd name="connsiteY3" fmla="*/ 6858000 h 6858000"/>
              <a:gd name="connsiteX4" fmla="*/ 0 w 7772401"/>
              <a:gd name="connsiteY4" fmla="*/ 6858000 h 6858000"/>
              <a:gd name="connsiteX0" fmla="*/ 0 w 7777213"/>
              <a:gd name="connsiteY0" fmla="*/ 6864439 h 6864439"/>
              <a:gd name="connsiteX1" fmla="*/ 3163390 w 7777213"/>
              <a:gd name="connsiteY1" fmla="*/ 6439 h 6864439"/>
              <a:gd name="connsiteX2" fmla="*/ 7777213 w 7777213"/>
              <a:gd name="connsiteY2" fmla="*/ 0 h 6864439"/>
              <a:gd name="connsiteX3" fmla="*/ 7772401 w 7777213"/>
              <a:gd name="connsiteY3" fmla="*/ 6864439 h 6864439"/>
              <a:gd name="connsiteX4" fmla="*/ 0 w 7777213"/>
              <a:gd name="connsiteY4" fmla="*/ 6864439 h 6864439"/>
              <a:gd name="connsiteX0" fmla="*/ 0 w 7777213"/>
              <a:gd name="connsiteY0" fmla="*/ 6864439 h 6864439"/>
              <a:gd name="connsiteX1" fmla="*/ 3097648 w 7777213"/>
              <a:gd name="connsiteY1" fmla="*/ 6439 h 6864439"/>
              <a:gd name="connsiteX2" fmla="*/ 7777213 w 7777213"/>
              <a:gd name="connsiteY2" fmla="*/ 0 h 6864439"/>
              <a:gd name="connsiteX3" fmla="*/ 7772401 w 7777213"/>
              <a:gd name="connsiteY3" fmla="*/ 6864439 h 6864439"/>
              <a:gd name="connsiteX4" fmla="*/ 0 w 7777213"/>
              <a:gd name="connsiteY4" fmla="*/ 6864439 h 686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7213" h="6864439">
                <a:moveTo>
                  <a:pt x="0" y="6864439"/>
                </a:moveTo>
                <a:lnTo>
                  <a:pt x="3097648" y="6439"/>
                </a:lnTo>
                <a:lnTo>
                  <a:pt x="7777213" y="0"/>
                </a:lnTo>
                <a:lnTo>
                  <a:pt x="7772401" y="6864439"/>
                </a:lnTo>
                <a:lnTo>
                  <a:pt x="0" y="6864439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D2C74DCD-8F44-52EC-2B45-0F50B6EF3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0"/>
          <a:stretch/>
        </p:blipFill>
        <p:spPr>
          <a:xfrm>
            <a:off x="1" y="0"/>
            <a:ext cx="7817476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DADB9F9-E357-1657-8704-77B7A518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5216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D716ABE-29B7-42AC-ABE8-3A4AE147A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814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9CBD9EB-7223-81E2-A5A8-ABF45268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2876" y="6298670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0A95CB52-86E2-8CCC-72EF-2D56838A3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5291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56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A7F37258-1FF4-CE84-EB6B-FC34C508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31063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4A7DCB9E-2B65-D0C4-AD98-F00EA9BE74A0}"/>
              </a:ext>
            </a:extLst>
          </p:cNvPr>
          <p:cNvGrpSpPr/>
          <p:nvPr userDrawn="1"/>
        </p:nvGrpSpPr>
        <p:grpSpPr>
          <a:xfrm>
            <a:off x="9730153" y="2774462"/>
            <a:ext cx="2461847" cy="4083538"/>
            <a:chOff x="9730153" y="2774462"/>
            <a:chExt cx="2461847" cy="408353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12B8D4FF-2539-158A-666A-AD060CBD92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2" r="10978" b="25570"/>
            <a:stretch/>
          </p:blipFill>
          <p:spPr>
            <a:xfrm>
              <a:off x="9730153" y="2774462"/>
              <a:ext cx="2461847" cy="4083538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xmlns="" id="{1566E9E0-502E-591B-0FCA-EA1BCEC648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076" y="6411916"/>
              <a:ext cx="1064308" cy="251881"/>
            </a:xfrm>
            <a:prstGeom prst="rect">
              <a:avLst/>
            </a:prstGeom>
          </p:spPr>
        </p:pic>
      </p:grpSp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266C4189-6BCF-6D54-E4F9-55981456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7D8296C-E604-1CD5-34E5-6F4B9C6DB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113438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B1AA641-7026-FAE9-1447-FF3EAC31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C3D2865-82C4-6591-2D5B-9624DF37E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2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A3DD3EDE-EBE7-257E-01CF-8092FAFF8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033863FC-B960-A328-4FEE-23EDD157E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2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E418F14B-9235-7CA3-1562-BA598CD44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327C0EC6-78DF-5F65-9288-AE86F8A3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10312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xmlns="" id="{03360C3D-C254-AED0-1A95-D35D54481589}"/>
              </a:ext>
            </a:extLst>
          </p:cNvPr>
          <p:cNvGrpSpPr/>
          <p:nvPr userDrawn="1"/>
        </p:nvGrpSpPr>
        <p:grpSpPr>
          <a:xfrm>
            <a:off x="9730153" y="2774462"/>
            <a:ext cx="2461847" cy="4083538"/>
            <a:chOff x="9730153" y="2774462"/>
            <a:chExt cx="2461847" cy="4083538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xmlns="" id="{29DEB389-B3F2-8357-F1C1-C82784FB98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2" r="10978" b="25570"/>
            <a:stretch/>
          </p:blipFill>
          <p:spPr>
            <a:xfrm>
              <a:off x="9730153" y="2774462"/>
              <a:ext cx="2461847" cy="4083538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xmlns="" id="{F6C836D8-3995-E594-A61F-122B0C92C2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076" y="6411916"/>
              <a:ext cx="1064308" cy="251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6558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7B2B340-1884-E538-74C3-875E821411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5B45821-D3BC-6ED0-0A83-D7245627E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7814" y="3602038"/>
            <a:ext cx="676030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346BAC5-98FF-E3EF-F93C-ED72A1516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C5AA102-BF5A-9DC2-1BAA-EC6366BCC7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27" y="5611446"/>
            <a:ext cx="3070350" cy="7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106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ADB9F9-E357-1657-8704-77B7A518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602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D716ABE-29B7-42AC-ABE8-3A4AE147A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81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9CBD9EB-7223-81E2-A5A8-ABF45268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5293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5B7337CA-DE91-A4BD-A436-74D9B03F1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1"/>
          <a:stretch/>
        </p:blipFill>
        <p:spPr>
          <a:xfrm>
            <a:off x="4526924" y="0"/>
            <a:ext cx="7665075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22228005-7D93-37B1-E99F-6805C483C2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08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554720" y="3305388"/>
            <a:ext cx="3352800" cy="972397"/>
          </a:xfrm>
        </p:spPr>
        <p:txBody>
          <a:bodyPr/>
          <a:lstStyle/>
          <a:p>
            <a:r>
              <a:rPr lang="it-IT" dirty="0" smtClean="0"/>
              <a:t>THANK YOU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8615680" y="6162041"/>
            <a:ext cx="3291840" cy="530013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 smtClean="0"/>
              <a:t>findernet.com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9461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7388-D78C-4148-86BF-274200569A03}" type="datetimeFigureOut">
              <a:rPr lang="ru-RU" smtClean="0"/>
              <a:pPr/>
              <a:t>16.09.2025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F5F3-EBE4-4CAC-AF05-6FF808CEE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92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7388-D78C-4148-86BF-274200569A03}" type="datetimeFigureOut">
              <a:rPr lang="ru-RU" smtClean="0"/>
              <a:pPr/>
              <a:t>16.09.2025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5F5F3-EBE4-4CAC-AF05-6FF808CEE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156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Agenda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0" y="880541"/>
            <a:ext cx="6366933" cy="723371"/>
          </a:xfrm>
        </p:spPr>
        <p:txBody>
          <a:bodyPr/>
          <a:lstStyle/>
          <a:p>
            <a:r>
              <a:rPr lang="it-IT" dirty="0" smtClean="0"/>
              <a:t>NATIONAL MEETING</a:t>
            </a:r>
            <a:endParaRPr lang="it-IT" dirty="0"/>
          </a:p>
        </p:txBody>
      </p:sp>
      <p:sp>
        <p:nvSpPr>
          <p:cNvPr id="5" name="Segnaposto SmartArt 4"/>
          <p:cNvSpPr>
            <a:spLocks noGrp="1"/>
          </p:cNvSpPr>
          <p:nvPr>
            <p:ph type="dgm" sz="quarter" idx="10" hasCustomPrompt="1"/>
          </p:nvPr>
        </p:nvSpPr>
        <p:spPr>
          <a:xfrm>
            <a:off x="0" y="1583063"/>
            <a:ext cx="6299200" cy="509905"/>
          </a:xfrm>
          <a:prstGeom prst="rect">
            <a:avLst/>
          </a:prstGeom>
          <a:solidFill>
            <a:srgbClr val="FFD320"/>
          </a:solidFill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it-IT" dirty="0" smtClean="0"/>
              <a:t>-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518712"/>
            <a:ext cx="6976533" cy="568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 smtClean="0"/>
              <a:t>Almese, 16 </a:t>
            </a:r>
            <a:r>
              <a:rPr lang="it-IT" dirty="0" err="1" smtClean="0"/>
              <a:t>June</a:t>
            </a:r>
            <a:r>
              <a:rPr lang="it-IT" dirty="0" smtClean="0"/>
              <a:t> 2017</a:t>
            </a:r>
            <a:endParaRPr lang="it-IT" dirty="0"/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12"/>
          </p:nvPr>
        </p:nvSpPr>
        <p:spPr>
          <a:xfrm>
            <a:off x="650240" y="2335850"/>
            <a:ext cx="5648960" cy="2152651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FFD320"/>
              </a:buClr>
              <a:buFont typeface="Arial"/>
              <a:buChar char="•"/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1pPr>
            <a:lvl2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2pPr>
            <a:lvl3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3pPr>
            <a:lvl4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4pPr>
            <a:lvl5pPr>
              <a:defRPr sz="2000" b="0">
                <a:solidFill>
                  <a:srgbClr val="FFFFFF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945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1441C5C-0E63-3E6A-FEC1-41C96E670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 b="9206"/>
          <a:stretch/>
        </p:blipFill>
        <p:spPr>
          <a:xfrm>
            <a:off x="6624" y="-1"/>
            <a:ext cx="12192000" cy="6858001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xmlns="" id="{BF9BD130-3C6D-062F-C097-5DA1E57E148C}"/>
              </a:ext>
            </a:extLst>
          </p:cNvPr>
          <p:cNvGrpSpPr/>
          <p:nvPr userDrawn="1"/>
        </p:nvGrpSpPr>
        <p:grpSpPr>
          <a:xfrm>
            <a:off x="-232336" y="-822270"/>
            <a:ext cx="12424336" cy="8502537"/>
            <a:chOff x="-232334" y="-822887"/>
            <a:chExt cx="12424336" cy="8502537"/>
          </a:xfrm>
        </p:grpSpPr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xmlns="" id="{B44AE984-7EE4-C6EE-DADF-A68980B7AD92}"/>
                </a:ext>
              </a:extLst>
            </p:cNvPr>
            <p:cNvSpPr/>
            <p:nvPr userDrawn="1"/>
          </p:nvSpPr>
          <p:spPr>
            <a:xfrm>
              <a:off x="2" y="-1"/>
              <a:ext cx="12192000" cy="6858000"/>
            </a:xfrm>
            <a:prstGeom prst="rect">
              <a:avLst/>
            </a:prstGeom>
            <a:solidFill>
              <a:srgbClr val="009FD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Parallelogramma 32">
              <a:extLst>
                <a:ext uri="{FF2B5EF4-FFF2-40B4-BE49-F238E27FC236}">
                  <a16:creationId xmlns:a16="http://schemas.microsoft.com/office/drawing/2014/main" xmlns="" id="{8247D22A-D763-09BB-6489-4D0C048E9B64}"/>
                </a:ext>
              </a:extLst>
            </p:cNvPr>
            <p:cNvSpPr/>
            <p:nvPr userDrawn="1"/>
          </p:nvSpPr>
          <p:spPr>
            <a:xfrm rot="14727816">
              <a:off x="-349766" y="2402472"/>
              <a:ext cx="8491952" cy="2062404"/>
            </a:xfrm>
            <a:prstGeom prst="parallelogram">
              <a:avLst>
                <a:gd name="adj" fmla="val 44088"/>
              </a:avLst>
            </a:prstGeom>
            <a:solidFill>
              <a:srgbClr val="2BAFE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4" name="Parallelogramma 33">
              <a:extLst>
                <a:ext uri="{FF2B5EF4-FFF2-40B4-BE49-F238E27FC236}">
                  <a16:creationId xmlns:a16="http://schemas.microsoft.com/office/drawing/2014/main" xmlns="" id="{0F442318-A5A9-E41E-9D34-5C5B346A9A12}"/>
                </a:ext>
              </a:extLst>
            </p:cNvPr>
            <p:cNvSpPr/>
            <p:nvPr userDrawn="1"/>
          </p:nvSpPr>
          <p:spPr>
            <a:xfrm>
              <a:off x="2806810" y="2449001"/>
              <a:ext cx="6591632" cy="1961663"/>
            </a:xfrm>
            <a:prstGeom prst="parallelogram">
              <a:avLst>
                <a:gd name="adj" fmla="val 43979"/>
              </a:avLst>
            </a:prstGeom>
            <a:solidFill>
              <a:srgbClr val="E1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Parallelogramma 34">
              <a:extLst>
                <a:ext uri="{FF2B5EF4-FFF2-40B4-BE49-F238E27FC236}">
                  <a16:creationId xmlns:a16="http://schemas.microsoft.com/office/drawing/2014/main" xmlns="" id="{61FA6B51-F072-1857-3C8C-B0C5982B230A}"/>
                </a:ext>
              </a:extLst>
            </p:cNvPr>
            <p:cNvSpPr/>
            <p:nvPr userDrawn="1"/>
          </p:nvSpPr>
          <p:spPr>
            <a:xfrm rot="17643099" flipV="1">
              <a:off x="-3450352" y="2395131"/>
              <a:ext cx="8491952" cy="2055915"/>
            </a:xfrm>
            <a:prstGeom prst="parallelogram">
              <a:avLst>
                <a:gd name="adj" fmla="val 45986"/>
              </a:avLst>
            </a:prstGeom>
            <a:solidFill>
              <a:srgbClr val="0083CC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9B5C76-0EAC-42B7-397D-FEBCE20D1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1046" y="2448168"/>
            <a:ext cx="4829908" cy="1961663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it-IT" dirty="0"/>
              <a:t>Fare clic per inserire titolo capitolo / paragrafo qui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B60BDAC-6BCF-5CC2-C647-0E9851CC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302" y="6298672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ACD314CA-8ADD-D2D4-9421-B1F4966392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76" y="6411916"/>
            <a:ext cx="1064308" cy="2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737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Forma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5633157" y="653321"/>
            <a:ext cx="6558843" cy="936440"/>
          </a:xfrm>
        </p:spPr>
        <p:txBody>
          <a:bodyPr/>
          <a:lstStyle>
            <a:lvl1pPr>
              <a:defRPr>
                <a:latin typeface="Myriad pro"/>
                <a:cs typeface="Myriad pro"/>
              </a:defRPr>
            </a:lvl1pPr>
          </a:lstStyle>
          <a:p>
            <a:r>
              <a:rPr lang="it-IT" dirty="0" smtClean="0"/>
              <a:t>TITLE TITLE 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810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B1AA641-7026-FAE9-1447-FF3EAC31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C3D2865-82C4-6591-2D5B-9624DF37E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2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A3DD3EDE-EBE7-257E-01CF-8092FAFF8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033863FC-B960-A328-4FEE-23EDD157E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2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E418F14B-9235-7CA3-1562-BA598CD44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327C0EC6-78DF-5F65-9288-AE86F8A3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10312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1D76AE96-E864-6F3E-4CC0-D420F53BE4F7}"/>
              </a:ext>
            </a:extLst>
          </p:cNvPr>
          <p:cNvGrpSpPr/>
          <p:nvPr userDrawn="1"/>
        </p:nvGrpSpPr>
        <p:grpSpPr>
          <a:xfrm>
            <a:off x="9730153" y="2774462"/>
            <a:ext cx="2461847" cy="4083538"/>
            <a:chOff x="9730153" y="2774462"/>
            <a:chExt cx="2461847" cy="408353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xmlns="" id="{D06E1782-CF54-3268-9B39-B27FB61B2F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2" r="10978" b="25570"/>
            <a:stretch/>
          </p:blipFill>
          <p:spPr>
            <a:xfrm>
              <a:off x="9730153" y="2774462"/>
              <a:ext cx="2461847" cy="4083538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xmlns="" id="{948B9BFA-250C-89D8-B43C-507185EEC2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076" y="6411916"/>
              <a:ext cx="1064308" cy="251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128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B1AA641-7026-FAE9-1447-FF3EAC31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C3D2865-82C4-6591-2D5B-9624DF37E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3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A3DD3EDE-EBE7-257E-01CF-8092FAFF8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033863FC-B960-A328-4FEE-23EDD157E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3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E418F14B-9235-7CA3-1562-BA598CD44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327C0EC6-78DF-5F65-9288-AE86F8A3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10312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CC0E8156-C987-45D6-BCD7-C7E78D48D2BD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1D76AE96-E864-6F3E-4CC0-D420F53BE4F7}"/>
              </a:ext>
            </a:extLst>
          </p:cNvPr>
          <p:cNvGrpSpPr/>
          <p:nvPr userDrawn="1"/>
        </p:nvGrpSpPr>
        <p:grpSpPr>
          <a:xfrm>
            <a:off x="9730153" y="2774462"/>
            <a:ext cx="2461847" cy="4083538"/>
            <a:chOff x="9730153" y="2774462"/>
            <a:chExt cx="2461847" cy="408353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xmlns="" id="{D06E1782-CF54-3268-9B39-B27FB61B2F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2" r="10978" b="25570"/>
            <a:stretch/>
          </p:blipFill>
          <p:spPr>
            <a:xfrm>
              <a:off x="9730153" y="2774462"/>
              <a:ext cx="2461847" cy="4083538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xmlns="" id="{948B9BFA-250C-89D8-B43C-507185EEC2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1076" y="6411916"/>
              <a:ext cx="1064308" cy="251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33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6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D8CD410B-564C-7EB6-B286-F8D470749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C9243CD-72A4-D3EE-3FF8-3C37DA3FC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820F977-1688-0167-A880-CC395894E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B4C28-7382-45B4-A60D-EDC3CC4E5315}" type="datetimeFigureOut">
              <a:rPr lang="it-IT" smtClean="0"/>
              <a:t>16/09/2025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D881F02-D6B6-6301-A913-B0E1EEA04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6E7360C-D01E-906D-1218-8F1868B5A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E8156-C987-45D6-BCD7-C7E78D48D2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55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2" r:id="rId16"/>
    <p:sldLayoutId id="2147483703" r:id="rId17"/>
    <p:sldLayoutId id="2147483705" r:id="rId18"/>
    <p:sldLayoutId id="2147483707" r:id="rId19"/>
    <p:sldLayoutId id="214748370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0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645307"/>
            <a:ext cx="10972800" cy="13509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SWITCH</a:t>
            </a:r>
            <a:br>
              <a:rPr lang="it-IT" dirty="0" smtClean="0"/>
            </a:br>
            <a:r>
              <a:rPr lang="it-IT" dirty="0" smtClean="0"/>
              <a:t>TO THE FUTURE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B4C28-7382-45B4-A60D-EDC3CC4E5315}" type="datetimeFigureOut">
              <a:rPr lang="it-IT" smtClean="0"/>
              <a:t>16/09/2025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E8156-C987-45D6-BCD7-C7E78D48D2B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48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676" r:id="rId13"/>
    <p:sldLayoutId id="2147483679" r:id="rId14"/>
    <p:sldLayoutId id="2147483680" r:id="rId15"/>
    <p:sldLayoutId id="2147483681" r:id="rId16"/>
    <p:sldLayoutId id="2147483682" r:id="rId17"/>
    <p:sldLayoutId id="2147483684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baseline="0">
          <a:solidFill>
            <a:schemeClr val="tx1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633156" y="660410"/>
            <a:ext cx="6558843" cy="935039"/>
          </a:xfrm>
          <a:prstGeom prst="rect">
            <a:avLst/>
          </a:prstGeom>
          <a:solidFill>
            <a:srgbClr val="118AD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TITLE TITLE TITLE</a:t>
            </a:r>
            <a:endParaRPr lang="it-IT" dirty="0"/>
          </a:p>
        </p:txBody>
      </p:sp>
      <p:pic>
        <p:nvPicPr>
          <p:cNvPr id="3" name="Immagine 2" descr="FINDER Slide PP COVER con fot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2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rgbClr val="FFFFFF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018858" y="3208867"/>
            <a:ext cx="5068711" cy="731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TITLE TITLE TITLE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018858" y="3970861"/>
            <a:ext cx="3443111" cy="66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SUB-TITLE</a:t>
            </a:r>
          </a:p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dolor</a:t>
            </a:r>
            <a:r>
              <a:rPr lang="it-IT" dirty="0" smtClean="0"/>
              <a:t> </a:t>
            </a:r>
            <a:r>
              <a:rPr lang="it-IT" dirty="0" err="1" smtClean="0"/>
              <a:t>sit</a:t>
            </a:r>
            <a:r>
              <a:rPr lang="it-IT" dirty="0" smtClean="0"/>
              <a:t> </a:t>
            </a:r>
            <a:r>
              <a:rPr lang="it-IT" dirty="0" err="1" smtClean="0"/>
              <a:t>amet</a:t>
            </a:r>
            <a:endParaRPr lang="it-IT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8CF41-0574-5847-9177-061F702EBA19}" type="datetimeFigureOut">
              <a:rPr lang="it-IT" smtClean="0"/>
              <a:pPr/>
              <a:t>16/09/2025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5CFB5-0F75-2F4D-A915-22646F99BE1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54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Myriad pro"/>
          <a:ea typeface="+mj-ea"/>
          <a:cs typeface="Myriad pro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829742"/>
            <a:ext cx="6502400" cy="723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NATIONAL MEETING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391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300" b="1" kern="1200">
          <a:solidFill>
            <a:srgbClr val="FFFFFF"/>
          </a:solidFill>
          <a:latin typeface="Myriad Pro"/>
          <a:ea typeface="+mj-ea"/>
          <a:cs typeface="Myriad Pro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500" b="1" kern="1200" baseline="0">
          <a:solidFill>
            <a:schemeClr val="tx1"/>
          </a:solidFill>
          <a:latin typeface="Myriad Pro"/>
          <a:ea typeface="+mn-ea"/>
          <a:cs typeface="Myriad Pro"/>
        </a:defRPr>
      </a:lvl1pPr>
      <a:lvl2pPr marL="914400" indent="-457200" algn="l" defTabSz="457200" rtl="0" eaLnBrk="1" latinLnBrk="0" hangingPunct="1">
        <a:spcBef>
          <a:spcPct val="20000"/>
        </a:spcBef>
        <a:buClr>
          <a:srgbClr val="FFD320"/>
        </a:buClr>
        <a:buFont typeface="Arial"/>
        <a:buChar char="•"/>
        <a:defRPr sz="2500" kern="1200">
          <a:solidFill>
            <a:srgbClr val="FFFFFF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7037929" y="2476502"/>
            <a:ext cx="4819649" cy="60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TITLE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90909" y="3159125"/>
            <a:ext cx="4766656" cy="698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 smtClean="0"/>
              <a:t>SUB-TITLE</a:t>
            </a:r>
          </a:p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dolor</a:t>
            </a:r>
            <a:r>
              <a:rPr lang="it-IT" dirty="0" smtClean="0"/>
              <a:t> </a:t>
            </a:r>
            <a:r>
              <a:rPr lang="it-IT" dirty="0" err="1" smtClean="0"/>
              <a:t>sit</a:t>
            </a:r>
            <a:r>
              <a:rPr lang="it-IT" dirty="0" smtClean="0"/>
              <a:t> </a:t>
            </a:r>
            <a:r>
              <a:rPr lang="it-IT" dirty="0" err="1" smtClean="0"/>
              <a:t>amet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00636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r" defTabSz="457200" rtl="0" eaLnBrk="1" latinLnBrk="0" hangingPunct="1">
        <a:spcBef>
          <a:spcPct val="0"/>
        </a:spcBef>
        <a:buNone/>
        <a:defRPr sz="2100" b="1" kern="1200">
          <a:solidFill>
            <a:schemeClr val="tx1"/>
          </a:solidFill>
          <a:latin typeface="Myriad Pro"/>
          <a:ea typeface="나눔손글씨 붓"/>
          <a:cs typeface="Myriad Pro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Myriad pro"/>
          <a:ea typeface="나눔손글씨 붓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5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615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TITLE TITLE TITLE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77813" y="1600202"/>
            <a:ext cx="84531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 eaLnBrk="1">
              <a:lnSpc>
                <a:spcPct val="115000"/>
              </a:lnSpc>
              <a:spcBef>
                <a:spcPts val="575"/>
              </a:spcBef>
              <a:spcAft>
                <a:spcPts val="1963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900" dirty="0" err="1" smtClean="0">
                <a:latin typeface="Myriad Pro" charset="0"/>
                <a:cs typeface="ArialMT" charset="0"/>
              </a:rPr>
              <a:t>Lorem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ipsum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dolor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sit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amet</a:t>
            </a:r>
            <a:r>
              <a:rPr lang="it-IT" sz="1900" dirty="0" smtClean="0">
                <a:latin typeface="Myriad Pro" charset="0"/>
                <a:cs typeface="ArialMT" charset="0"/>
              </a:rPr>
              <a:t>, </a:t>
            </a:r>
            <a:r>
              <a:rPr lang="it-IT" sz="1900" dirty="0" err="1" smtClean="0">
                <a:latin typeface="Myriad Pro" charset="0"/>
                <a:cs typeface="ArialMT" charset="0"/>
              </a:rPr>
              <a:t>consectetur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adipisci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elit</a:t>
            </a:r>
            <a:r>
              <a:rPr lang="it-IT" sz="1900" dirty="0" smtClean="0">
                <a:latin typeface="Myriad Pro" charset="0"/>
                <a:cs typeface="ArialMT" charset="0"/>
              </a:rPr>
              <a:t>,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sed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eiusmod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tempor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incidunt</a:t>
            </a:r>
            <a:r>
              <a:rPr lang="it-IT" sz="1900" dirty="0" smtClean="0">
                <a:latin typeface="Myriad Pro" charset="0"/>
                <a:cs typeface="ArialMT" charset="0"/>
              </a:rPr>
              <a:t> ut </a:t>
            </a:r>
            <a:r>
              <a:rPr lang="it-IT" sz="1900" dirty="0" err="1" smtClean="0">
                <a:latin typeface="Myriad Pro" charset="0"/>
                <a:cs typeface="ArialMT" charset="0"/>
              </a:rPr>
              <a:t>labore</a:t>
            </a:r>
            <a:r>
              <a:rPr lang="it-IT" sz="1900" dirty="0" smtClean="0">
                <a:latin typeface="Myriad Pro" charset="0"/>
                <a:cs typeface="ArialMT" charset="0"/>
              </a:rPr>
              <a:t> et dolore magna </a:t>
            </a:r>
            <a:r>
              <a:rPr lang="it-IT" sz="1900" dirty="0" err="1" smtClean="0">
                <a:latin typeface="Myriad Pro" charset="0"/>
                <a:cs typeface="ArialMT" charset="0"/>
              </a:rPr>
              <a:t>aliqua</a:t>
            </a:r>
            <a:r>
              <a:rPr lang="it-IT" sz="1900" dirty="0" smtClean="0">
                <a:latin typeface="Myriad Pro" charset="0"/>
                <a:cs typeface="ArialMT" charset="0"/>
              </a:rPr>
              <a:t>. Ut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enim</a:t>
            </a:r>
            <a:r>
              <a:rPr lang="it-IT" sz="1900" dirty="0" smtClean="0">
                <a:latin typeface="Myriad Pro" charset="0"/>
                <a:cs typeface="ArialMT" charset="0"/>
              </a:rPr>
              <a:t> ad </a:t>
            </a:r>
            <a:r>
              <a:rPr lang="it-IT" sz="1900" dirty="0" err="1" smtClean="0">
                <a:latin typeface="Myriad Pro" charset="0"/>
                <a:cs typeface="ArialMT" charset="0"/>
              </a:rPr>
              <a:t>minim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veniam</a:t>
            </a:r>
            <a:r>
              <a:rPr lang="it-IT" sz="1900" dirty="0" smtClean="0">
                <a:latin typeface="Myriad Pro" charset="0"/>
                <a:cs typeface="ArialMT" charset="0"/>
              </a:rPr>
              <a:t>, </a:t>
            </a:r>
            <a:r>
              <a:rPr lang="it-IT" sz="1900" dirty="0" err="1" smtClean="0">
                <a:latin typeface="Myriad Pro" charset="0"/>
                <a:cs typeface="ArialMT" charset="0"/>
              </a:rPr>
              <a:t>quis</a:t>
            </a:r>
            <a:r>
              <a:rPr lang="it-IT" sz="1900" dirty="0" smtClean="0">
                <a:latin typeface="Myriad Pro" charset="0"/>
                <a:cs typeface="ArialMT" charset="0"/>
              </a:rPr>
              <a:t> nostrum </a:t>
            </a:r>
            <a:r>
              <a:rPr lang="it-IT" sz="1900" dirty="0" err="1" smtClean="0">
                <a:latin typeface="Myriad Pro" charset="0"/>
                <a:cs typeface="ArialMT" charset="0"/>
              </a:rPr>
              <a:t>exercitationem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ullam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corporis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suscipit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laboriosam</a:t>
            </a:r>
            <a:r>
              <a:rPr lang="it-IT" sz="1900" dirty="0" smtClean="0">
                <a:latin typeface="Myriad Pro" charset="0"/>
                <a:cs typeface="ArialMT" charset="0"/>
              </a:rPr>
              <a:t>, </a:t>
            </a:r>
            <a:r>
              <a:rPr lang="it-IT" sz="1900" dirty="0" err="1" smtClean="0">
                <a:latin typeface="Myriad Pro" charset="0"/>
                <a:cs typeface="ArialMT" charset="0"/>
              </a:rPr>
              <a:t>nisi</a:t>
            </a:r>
            <a:r>
              <a:rPr lang="it-IT" sz="1900" dirty="0" smtClean="0">
                <a:latin typeface="Myriad Pro" charset="0"/>
                <a:cs typeface="ArialMT" charset="0"/>
              </a:rPr>
              <a:t> ut </a:t>
            </a:r>
            <a:r>
              <a:rPr lang="it-IT" sz="1900" dirty="0" err="1" smtClean="0">
                <a:latin typeface="Myriad Pro" charset="0"/>
                <a:cs typeface="ArialMT" charset="0"/>
              </a:rPr>
              <a:t>aliquid</a:t>
            </a:r>
            <a:r>
              <a:rPr lang="it-IT" sz="1900" dirty="0" smtClean="0">
                <a:latin typeface="Myriad Pro" charset="0"/>
                <a:cs typeface="ArialMT" charset="0"/>
              </a:rPr>
              <a:t> ex ea </a:t>
            </a:r>
            <a:r>
              <a:rPr lang="it-IT" sz="1900" dirty="0" err="1" smtClean="0">
                <a:latin typeface="Myriad Pro" charset="0"/>
                <a:cs typeface="ArialMT" charset="0"/>
              </a:rPr>
              <a:t>commodi</a:t>
            </a:r>
            <a:r>
              <a:rPr lang="it-IT" sz="1900" dirty="0" smtClean="0">
                <a:latin typeface="Myriad Pro" charset="0"/>
                <a:cs typeface="ArialMT" charset="0"/>
              </a:rPr>
              <a:t> </a:t>
            </a:r>
            <a:r>
              <a:rPr lang="it-IT" sz="1900" dirty="0" err="1" smtClean="0">
                <a:latin typeface="Myriad Pro" charset="0"/>
                <a:cs typeface="ArialMT" charset="0"/>
              </a:rPr>
              <a:t>consequatur</a:t>
            </a:r>
            <a:r>
              <a:rPr lang="it-IT" sz="1900" dirty="0" smtClean="0">
                <a:latin typeface="Myriad Pro" charset="0"/>
                <a:cs typeface="ArialMT" charset="0"/>
              </a:rPr>
              <a:t>. </a:t>
            </a:r>
            <a:endParaRPr lang="it-IT" dirty="0" smtClean="0"/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CDF4A-4D8B-3841-A564-C4A22198DB9F}" type="datetimeFigureOut">
              <a:rPr lang="it-IT" smtClean="0"/>
              <a:pPr/>
              <a:t>16/09/2025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13BE5-C2C2-1E46-8E69-ACC9B05904CC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19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8" r:id="rId10"/>
    <p:sldLayoutId id="2147483761" r:id="rId11"/>
    <p:sldLayoutId id="2147483762" r:id="rId12"/>
    <p:sldLayoutId id="214748376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300" kern="1200">
          <a:solidFill>
            <a:schemeClr val="bg1"/>
          </a:solidFill>
          <a:latin typeface="Myriad Pro"/>
          <a:ea typeface="+mj-ea"/>
          <a:cs typeface="Myriad Pro"/>
        </a:defRPr>
      </a:lvl1pPr>
    </p:titleStyle>
    <p:bodyStyle>
      <a:lvl1pPr marL="0" indent="0" algn="l" defTabSz="457200" rtl="0" eaLnBrk="1" latinLnBrk="0" hangingPunct="1">
        <a:lnSpc>
          <a:spcPct val="115000"/>
        </a:lnSpc>
        <a:spcBef>
          <a:spcPts val="575"/>
        </a:spcBef>
        <a:spcAft>
          <a:spcPts val="1963"/>
        </a:spcAft>
        <a:buClrTx/>
        <a:buFontTx/>
        <a:buNone/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190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08E5E-AD57-5B4D-B045-D79B6C2EDE3B}" type="datetimeFigureOut">
              <a:rPr lang="it-IT" smtClean="0"/>
              <a:pPr/>
              <a:t>16/09/2025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066B7-419E-F549-AF69-C5EA43C990C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94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3" Type="http://schemas.microsoft.com/office/2007/relationships/hdphoto" Target="../media/hdphoto1.wdp"/><Relationship Id="rId7" Type="http://schemas.openxmlformats.org/officeDocument/2006/relationships/image" Target="../media/image89.png"/><Relationship Id="rId12" Type="http://schemas.openxmlformats.org/officeDocument/2006/relationships/image" Target="../media/image99.svg"/><Relationship Id="rId2" Type="http://schemas.openxmlformats.org/officeDocument/2006/relationships/image" Target="../media/image86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microsoft.com/office/2007/relationships/hdphoto" Target="../media/hdphoto2.wdp"/><Relationship Id="rId15" Type="http://schemas.openxmlformats.org/officeDocument/2006/relationships/image" Target="../media/image96.png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Relationship Id="rId1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5" Type="http://schemas.openxmlformats.org/officeDocument/2006/relationships/image" Target="../media/image110.png"/><Relationship Id="rId4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8"/>
          <p:cNvSpPr>
            <a:spLocks noGrp="1"/>
          </p:cNvSpPr>
          <p:nvPr>
            <p:ph type="title"/>
          </p:nvPr>
        </p:nvSpPr>
        <p:spPr>
          <a:xfrm>
            <a:off x="3296873" y="2305555"/>
            <a:ext cx="5553512" cy="176310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Finder - привычное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европейское качество 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новом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формате</a:t>
            </a:r>
            <a:endParaRPr lang="ru-RU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1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8584" y="210291"/>
            <a:ext cx="927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48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38" y="1054443"/>
            <a:ext cx="4752714" cy="39294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860" y="562229"/>
            <a:ext cx="3955686" cy="19992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860" y="2561431"/>
            <a:ext cx="2117250" cy="19325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351" y="4618026"/>
            <a:ext cx="6409039" cy="207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8584" y="210291"/>
            <a:ext cx="927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4С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3" y="883357"/>
            <a:ext cx="4988274" cy="4164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100" y="751702"/>
            <a:ext cx="3248025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149" y="3398623"/>
            <a:ext cx="32099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79" y="1373272"/>
            <a:ext cx="4499591" cy="37424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8584" y="210291"/>
            <a:ext cx="927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58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233" y="999641"/>
            <a:ext cx="5053270" cy="2340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943" y="3616024"/>
            <a:ext cx="401002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2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443" y="0"/>
            <a:ext cx="2001796" cy="1642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46" y="1642807"/>
            <a:ext cx="2001796" cy="18109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616" y="3408669"/>
            <a:ext cx="1996456" cy="17475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46" y="5096572"/>
            <a:ext cx="2021756" cy="1768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590" y="223582"/>
            <a:ext cx="1377134" cy="1172531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54469" y="831744"/>
            <a:ext cx="5852160" cy="13255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комплекты реле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Российской сборки</a:t>
            </a:r>
            <a:b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72" y="2157307"/>
            <a:ext cx="8614730" cy="399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443" y="0"/>
            <a:ext cx="2001796" cy="1642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46" y="1642807"/>
            <a:ext cx="2001796" cy="18109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616" y="3408669"/>
            <a:ext cx="1996456" cy="17475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946" y="5096572"/>
            <a:ext cx="2021756" cy="1768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590" y="223582"/>
            <a:ext cx="1377134" cy="1172531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54469" y="831744"/>
            <a:ext cx="5852160" cy="13255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комплекты реле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Российской сборки</a:t>
            </a:r>
            <a:b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515" y="1760344"/>
            <a:ext cx="7052248" cy="49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8584" y="210291"/>
            <a:ext cx="927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</a:t>
            </a:r>
            <a:r>
              <a:rPr 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25" y="1090258"/>
            <a:ext cx="4996632" cy="4151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969" y="1578874"/>
            <a:ext cx="6582032" cy="52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7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8584" y="210291"/>
            <a:ext cx="927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</a:t>
            </a:r>
            <a:r>
              <a:rPr 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25" y="1090258"/>
            <a:ext cx="4996632" cy="4151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969" y="1685968"/>
            <a:ext cx="6582032" cy="5279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968" y="2553326"/>
            <a:ext cx="6582031" cy="430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1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8584" y="210291"/>
            <a:ext cx="927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</a:t>
            </a:r>
            <a:r>
              <a:rPr 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68" y="992810"/>
            <a:ext cx="8960965" cy="53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8584" y="210291"/>
            <a:ext cx="927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</a:t>
            </a:r>
            <a:r>
              <a:rPr 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75" y="823784"/>
            <a:ext cx="600440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6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8584" y="119675"/>
            <a:ext cx="9275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</a:t>
            </a:r>
            <a:r>
              <a:rPr 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 </a:t>
            </a:r>
            <a:r>
              <a:rPr lang="en-US" sz="28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MasterINTERFACE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9" y="1073782"/>
            <a:ext cx="4615955" cy="3877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54" y="2063823"/>
            <a:ext cx="6911546" cy="479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"/>
            <a:ext cx="12192000" cy="68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7395" y="119675"/>
            <a:ext cx="927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</a:t>
            </a:r>
            <a:r>
              <a:rPr 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 </a:t>
            </a:r>
            <a:r>
              <a:rPr lang="en-US" sz="28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MasterINTERFACE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9" y="1073782"/>
            <a:ext cx="4615955" cy="3877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92" y="609599"/>
            <a:ext cx="6591243" cy="4572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492" y="1831112"/>
            <a:ext cx="6596521" cy="50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7395" y="119675"/>
            <a:ext cx="927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</a:t>
            </a:r>
            <a:r>
              <a:rPr 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 </a:t>
            </a:r>
            <a:r>
              <a:rPr lang="en-US" sz="28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MasterINTERFACE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95" y="932708"/>
            <a:ext cx="7549332" cy="53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7395" y="119675"/>
            <a:ext cx="927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</a:t>
            </a:r>
            <a:r>
              <a:rPr 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 </a:t>
            </a:r>
            <a:r>
              <a:rPr lang="en-US" sz="28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MasterINTERFACE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58" y="863814"/>
            <a:ext cx="6105236" cy="538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6236" y="1351138"/>
            <a:ext cx="5148064" cy="457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1128996" y="64743"/>
            <a:ext cx="82127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реле 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Аксессуары 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удобства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монтажа и эксплуатации</a:t>
            </a:r>
            <a:endParaRPr lang="ru-RU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3" y="4581129"/>
            <a:ext cx="3902723" cy="193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8996" y="1351138"/>
            <a:ext cx="479789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60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631504" y="0"/>
            <a:ext cx="78488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alibri" pitchFamily="34" charset="0"/>
              </a:rPr>
              <a:t>Интерфейсные модули реле</a:t>
            </a:r>
          </a:p>
          <a:p>
            <a:r>
              <a:rPr lang="ru-RU" sz="2800" dirty="0">
                <a:solidFill>
                  <a:schemeClr val="bg1"/>
                </a:solidFill>
                <a:latin typeface="Calibri" pitchFamily="34" charset="0"/>
              </a:rPr>
              <a:t>Решения для удобства монтажа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2897560"/>
            <a:ext cx="525032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1" y="4642074"/>
            <a:ext cx="1080120" cy="3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50602">
            <a:off x="7223625" y="4227526"/>
            <a:ext cx="1257717" cy="59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2264" y="3251267"/>
            <a:ext cx="936104" cy="96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2384" y="2204865"/>
            <a:ext cx="720080" cy="103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536160" y="1844824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Модуль с предохранителем</a:t>
            </a:r>
          </a:p>
          <a:p>
            <a:r>
              <a:rPr lang="ru-RU" sz="1400" b="1" dirty="0">
                <a:solidFill>
                  <a:srgbClr val="0070C0"/>
                </a:solidFill>
              </a:rPr>
              <a:t>выходной цепи</a:t>
            </a:r>
            <a:endParaRPr lang="ru-RU" sz="1400" b="1" dirty="0"/>
          </a:p>
          <a:p>
            <a:r>
              <a:rPr lang="ru-RU" sz="1200" b="1" dirty="0"/>
              <a:t>Тип 093.63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816080" y="5301208"/>
            <a:ext cx="33843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Модуль с предохранителем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выходной цепи с индикацией со</a:t>
            </a:r>
            <a:r>
              <a:rPr lang="en-US" sz="1400" b="1" dirty="0">
                <a:solidFill>
                  <a:srgbClr val="FF0000"/>
                </a:solidFill>
              </a:rPr>
              <a:t>c</a:t>
            </a:r>
            <a:r>
              <a:rPr lang="ru-RU" sz="1400" b="1" dirty="0" err="1">
                <a:solidFill>
                  <a:srgbClr val="FF0000"/>
                </a:solidFill>
              </a:rPr>
              <a:t>тояния</a:t>
            </a:r>
            <a:endParaRPr lang="ru-RU" sz="1200" b="1" dirty="0"/>
          </a:p>
          <a:p>
            <a:r>
              <a:rPr lang="ru-RU" sz="1200" b="1" dirty="0"/>
              <a:t>Тип 093.63.0.024</a:t>
            </a:r>
          </a:p>
          <a:p>
            <a:r>
              <a:rPr lang="ru-RU" sz="1200" b="1" dirty="0"/>
              <a:t>Тип 093.63.8.230</a:t>
            </a:r>
            <a:endParaRPr lang="ru-RU" sz="1200" dirty="0"/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1504" y="1196752"/>
            <a:ext cx="1944216" cy="18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459050" y="120781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093.68.14.1 </a:t>
            </a:r>
            <a:r>
              <a:rPr lang="en-US" sz="1400" i="1" dirty="0" err="1">
                <a:solidFill>
                  <a:srgbClr val="0070C0"/>
                </a:solidFill>
              </a:rPr>
              <a:t>Master</a:t>
            </a:r>
            <a:r>
              <a:rPr lang="en-US" sz="1400" b="1" i="1" dirty="0" err="1">
                <a:solidFill>
                  <a:srgbClr val="0070C0"/>
                </a:solidFill>
              </a:rPr>
              <a:t>ADAPTER</a:t>
            </a:r>
            <a:endParaRPr lang="ru-RU" sz="1400" b="1" i="1" dirty="0">
              <a:solidFill>
                <a:srgbClr val="0070C0"/>
              </a:solidFill>
            </a:endParaRPr>
          </a:p>
          <a:p>
            <a:endParaRPr lang="ru-RU" sz="1400" b="1" dirty="0"/>
          </a:p>
          <a:p>
            <a:r>
              <a:rPr lang="ru-RU" sz="1400" i="1" dirty="0"/>
              <a:t>для</a:t>
            </a:r>
            <a:r>
              <a:rPr lang="ru-RU" sz="1400" b="1" i="1" dirty="0"/>
              <a:t> </a:t>
            </a:r>
            <a:r>
              <a:rPr lang="ru-RU" sz="1400" i="1" dirty="0"/>
              <a:t>быстрого подключения управления (</a:t>
            </a:r>
            <a:r>
              <a:rPr lang="en-US" sz="1400" i="1" dirty="0"/>
              <a:t>A1</a:t>
            </a:r>
            <a:r>
              <a:rPr lang="ru-RU" sz="1400" i="1" dirty="0"/>
              <a:t>/А2)</a:t>
            </a:r>
            <a:endParaRPr lang="en-US" sz="1400" i="1" dirty="0"/>
          </a:p>
          <a:p>
            <a:r>
              <a:rPr lang="ru-RU" sz="1400" i="1" dirty="0"/>
              <a:t>8 модулей </a:t>
            </a:r>
            <a:r>
              <a:rPr lang="ru-RU" sz="1400" b="1" i="1" dirty="0" err="1">
                <a:solidFill>
                  <a:srgbClr val="FF0000"/>
                </a:solidFill>
              </a:rPr>
              <a:t>MasterINTERFACE</a:t>
            </a:r>
            <a:r>
              <a:rPr lang="ru-RU" sz="1400" i="1" dirty="0"/>
              <a:t> к выходам ПЛК</a:t>
            </a:r>
          </a:p>
          <a:p>
            <a:r>
              <a:rPr lang="ru-RU" sz="1400" i="1" dirty="0"/>
              <a:t>при помощи 14-жильного кабеля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128996" y="64743"/>
            <a:ext cx="82127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реле 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Аксессуары 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удобства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монтажа и эксплуатации</a:t>
            </a:r>
            <a:endParaRPr lang="ru-RU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186249" y="0"/>
            <a:ext cx="82941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реле 39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серии </a:t>
            </a:r>
            <a:r>
              <a:rPr lang="en-US" sz="28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MasterPLUS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универсальным питанием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6574" y="1408398"/>
            <a:ext cx="2779266" cy="310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159895" y="1484784"/>
            <a:ext cx="61424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Основные характеристики: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Номинальный </a:t>
            </a:r>
            <a:r>
              <a:rPr lang="ru-RU" dirty="0"/>
              <a:t>диапазон </a:t>
            </a:r>
            <a:r>
              <a:rPr lang="ru-RU" dirty="0" smtClean="0"/>
              <a:t>напряжения электропитания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от </a:t>
            </a:r>
            <a:r>
              <a:rPr lang="ru-RU" b="1" dirty="0"/>
              <a:t>24 до 240В </a:t>
            </a:r>
            <a:r>
              <a:rPr lang="ru-RU" b="1" dirty="0" smtClean="0"/>
              <a:t>AC/DC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Версии </a:t>
            </a:r>
            <a:r>
              <a:rPr lang="ru-RU" dirty="0"/>
              <a:t>с электромеханическими реле (</a:t>
            </a:r>
            <a:r>
              <a:rPr lang="ru-RU" dirty="0" smtClean="0"/>
              <a:t>EMR)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с твердотельными реле (SSR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496" y="4706838"/>
            <a:ext cx="9004442" cy="145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462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 txBox="1">
            <a:spLocks noChangeArrowheads="1"/>
          </p:cNvSpPr>
          <p:nvPr/>
        </p:nvSpPr>
        <p:spPr>
          <a:xfrm>
            <a:off x="0" y="1434443"/>
            <a:ext cx="6351375" cy="3989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ПЛК (ПЛР) OPTA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Промышленные контакторы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Анализаторы параметров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электроэнергии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egnaposto immagine 9">
            <a:extLst>
              <a:ext uri="{FF2B5EF4-FFF2-40B4-BE49-F238E27FC236}">
                <a16:creationId xmlns="" xmlns:a16="http://schemas.microsoft.com/office/drawing/2014/main" id="{DF42EC53-1E35-B062-A95C-F7F2032416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4991"/>
          <a:stretch/>
        </p:blipFill>
        <p:spPr>
          <a:xfrm>
            <a:off x="4574145" y="0"/>
            <a:ext cx="7617856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123569" y="123752"/>
            <a:ext cx="64831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Некоторые 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новинки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последних лет</a:t>
            </a:r>
            <a:b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xmlns="" id="{A12C7086-45C7-4C19-6D74-2FD853D6AB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r="12971"/>
          <a:stretch>
            <a:fillRect/>
          </a:stretch>
        </p:blipFill>
        <p:spPr/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6F67EBE-F9FC-CF20-2C70-98EDB7C0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33" y="181234"/>
            <a:ext cx="6120713" cy="3619518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СЕРИЯ </a:t>
            </a:r>
            <a:r>
              <a:rPr lang="it-IT" sz="32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8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А</a:t>
            </a:r>
            <a:br>
              <a:rPr lang="ru-RU" sz="32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+mj-lt"/>
              </a:rPr>
              <a:t>ПЛК (ПЛР) OPTA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+mj-lt"/>
              </a:rPr>
            </a:br>
            <a:r>
              <a:rPr lang="ru-RU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+mj-lt"/>
              </a:rPr>
            </a:b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версии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Arduino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 и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Codesys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,</a:t>
            </a:r>
            <a:br>
              <a:rPr lang="ru-RU" sz="2800" dirty="0">
                <a:solidFill>
                  <a:schemeClr val="bg1"/>
                </a:solidFill>
                <a:latin typeface="+mj-lt"/>
              </a:rPr>
            </a:b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модули расширения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входов/выходов</a:t>
            </a:r>
            <a:endParaRPr lang="it-IT" sz="28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xmlns="" id="{DF42EC53-1E35-B062-A95C-F7F2032416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4991"/>
          <a:stretch/>
        </p:blipFill>
        <p:spPr/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xmlns="" id="{EB5CAB03-4B06-48C0-AB9F-E950C0E7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73" y="0"/>
            <a:ext cx="6294120" cy="1325563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Finder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ПЛК (ПЛР) </a:t>
            </a:r>
            <a:r>
              <a:rPr lang="it-IT" b="1" dirty="0" smtClean="0">
                <a:solidFill>
                  <a:schemeClr val="bg1"/>
                </a:solidFill>
                <a:latin typeface="+mj-lt"/>
              </a:rPr>
              <a:t>OPTA</a:t>
            </a:r>
            <a:endParaRPr lang="it-IT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xmlns="" id="{517056FC-D719-4337-90B7-90E02579A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73" y="1325563"/>
            <a:ext cx="5065311" cy="47186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ПРОГРАММИРУЕМЫЕ ЛОГИЧЕСКИЕ РЕЛЕ –оптимальное решение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для </a:t>
            </a: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программирования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приложений </a:t>
            </a: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для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промышленной автоматизации, OEM и автоматизации зданий.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+mn-lt"/>
              </a:rPr>
              <a:t>Среда программирования:</a:t>
            </a:r>
            <a:br>
              <a:rPr lang="ru-RU" sz="1800" dirty="0" smtClean="0">
                <a:solidFill>
                  <a:schemeClr val="bg1"/>
                </a:solidFill>
                <a:latin typeface="+mn-lt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Arduino 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IDE</a:t>
            </a:r>
            <a:br>
              <a:rPr lang="en-US" sz="1800" dirty="0">
                <a:solidFill>
                  <a:schemeClr val="bg1"/>
                </a:solidFill>
                <a:latin typeface="+mn-lt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Arduino 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PLC-IDE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для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языков</a:t>
            </a:r>
            <a:br>
              <a:rPr lang="ru-RU" sz="1800" dirty="0" smtClean="0">
                <a:solidFill>
                  <a:schemeClr val="bg1"/>
                </a:solidFill>
                <a:latin typeface="+mn-lt"/>
              </a:rPr>
            </a:b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IEC 61131-3</a:t>
            </a: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(LD 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- SFC - FBD - ST - IL)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.</a:t>
            </a:r>
            <a:endParaRPr lang="en-US" sz="18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Контроллеры производятся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в </a:t>
            </a: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ИТАЛИИ</a:t>
            </a:r>
            <a:br>
              <a:rPr lang="ru-RU" sz="1800" dirty="0" smtClean="0">
                <a:solidFill>
                  <a:schemeClr val="bg1"/>
                </a:solidFill>
                <a:latin typeface="+mn-lt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на заводе Finder,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+mn-lt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объединяет </a:t>
            </a: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промышленный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опыт 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Finder</a:t>
            </a:r>
            <a:br>
              <a:rPr lang="en-US" sz="1800" dirty="0" smtClean="0">
                <a:solidFill>
                  <a:schemeClr val="bg1"/>
                </a:solidFill>
                <a:latin typeface="+mn-lt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технологическими инновациями </a:t>
            </a: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ARDUINO,</a:t>
            </a:r>
            <a:br>
              <a:rPr lang="ru-RU" sz="1800" dirty="0" smtClean="0">
                <a:solidFill>
                  <a:schemeClr val="bg1"/>
                </a:solidFill>
                <a:latin typeface="+mn-lt"/>
              </a:rPr>
            </a:b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создавая уникальный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продукт на рынке</a:t>
            </a:r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432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F8118242-AF86-2D69-8691-A9DBD492FF0B}"/>
              </a:ext>
            </a:extLst>
          </p:cNvPr>
          <p:cNvSpPr/>
          <p:nvPr/>
        </p:nvSpPr>
        <p:spPr>
          <a:xfrm>
            <a:off x="-99005" y="1225596"/>
            <a:ext cx="3142695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Regular"/>
                <a:ea typeface="+mn-ea"/>
                <a:cs typeface="+mn-cs"/>
              </a:rPr>
              <a:t>8A.04.9.024.83</a:t>
            </a:r>
            <a:r>
              <a:rPr lang="en-US" b="1" dirty="0" smtClean="0">
                <a:solidFill>
                  <a:prstClr val="black"/>
                </a:solidFill>
                <a:latin typeface="DIN Pro Regular"/>
              </a:rPr>
              <a:t>x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Regular"/>
                <a:ea typeface="+mn-ea"/>
                <a:cs typeface="+mn-cs"/>
              </a:rPr>
              <a:t>0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Regular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9FC0DD8-E08A-6012-0221-D7FF2614D7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t="25906" r="23678" b="18446"/>
          <a:stretch/>
        </p:blipFill>
        <p:spPr>
          <a:xfrm>
            <a:off x="7124743" y="1618397"/>
            <a:ext cx="4260771" cy="4340300"/>
          </a:xfrm>
          <a:prstGeom prst="rect">
            <a:avLst/>
          </a:prstGeom>
          <a:effectLst>
            <a:outerShdw blurRad="50800" dir="5400000" algn="ctr" rotWithShape="0">
              <a:schemeClr val="accent2"/>
            </a:outerShdw>
          </a:effec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xmlns="" id="{E56AEB74-4D84-3B82-D34E-6A7F7BE24949}"/>
              </a:ext>
            </a:extLst>
          </p:cNvPr>
          <p:cNvSpPr txBox="1">
            <a:spLocks/>
          </p:cNvSpPr>
          <p:nvPr/>
        </p:nvSpPr>
        <p:spPr>
          <a:xfrm>
            <a:off x="338356" y="-44333"/>
            <a:ext cx="11371291" cy="12699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OPTA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Версии 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LITE, PLUS, </a:t>
            </a:r>
            <a:r>
              <a:rPr lang="it-IT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</a:t>
            </a:r>
            <a:endParaRPr lang="it-IT" sz="2800" b="1" cap="al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10">
            <a:extLst>
              <a:ext uri="{FF2B5EF4-FFF2-40B4-BE49-F238E27FC236}">
                <a16:creationId xmlns:a16="http://schemas.microsoft.com/office/drawing/2014/main" xmlns="" id="{5496DB68-8920-4780-AA64-50A8A0FDA06A}"/>
              </a:ext>
            </a:extLst>
          </p:cNvPr>
          <p:cNvSpPr txBox="1"/>
          <p:nvPr/>
        </p:nvSpPr>
        <p:spPr>
          <a:xfrm>
            <a:off x="198120" y="1618397"/>
            <a:ext cx="5741361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Электропитание 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12…24 </a:t>
            </a:r>
            <a:r>
              <a:rPr lang="ru-RU" sz="1400" b="1" dirty="0">
                <a:solidFill>
                  <a:prstClr val="black"/>
                </a:solidFill>
                <a:latin typeface="+mj-lt"/>
              </a:rPr>
              <a:t>В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DC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8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Дискретных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/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Аналоговых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входов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(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0-10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В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) 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4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Дискретных выхода, контакты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NO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10 A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Порт 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USB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тип 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</a:t>
            </a:r>
            <a:r>
              <a:rPr kumimoji="0" lang="it-IT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для</a:t>
            </a:r>
            <a:r>
              <a:rPr kumimoji="0" lang="ru-RU" sz="14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+mj-lt"/>
              </a:rPr>
              <a:t>программирования</a:t>
            </a:r>
            <a:r>
              <a:rPr lang="it-IT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ru-RU" sz="1400" dirty="0">
                <a:solidFill>
                  <a:prstClr val="black"/>
                </a:solidFill>
                <a:latin typeface="+mj-lt"/>
              </a:rPr>
              <a:t>р</a:t>
            </a:r>
            <a:r>
              <a:rPr lang="ru-RU" sz="1400" dirty="0" err="1">
                <a:solidFill>
                  <a:prstClr val="black"/>
                </a:solidFill>
                <a:latin typeface="+mj-lt"/>
              </a:rPr>
              <a:t>егистрации</a:t>
            </a:r>
            <a:r>
              <a:rPr lang="ru-RU" sz="1400" dirty="0">
                <a:solidFill>
                  <a:prstClr val="black"/>
                </a:solidFill>
                <a:latin typeface="+mj-lt"/>
              </a:rPr>
              <a:t> данных и питания во время программирования.</a:t>
            </a:r>
            <a:endParaRPr lang="it-IT" sz="1400" dirty="0">
              <a:solidFill>
                <a:prstClr val="black"/>
              </a:solidFill>
              <a:latin typeface="+mj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1" noProof="0" dirty="0" smtClean="0">
                <a:solidFill>
                  <a:srgbClr val="00B0F0"/>
                </a:solidFill>
                <a:latin typeface="+mj-lt"/>
              </a:rPr>
              <a:t>В</a:t>
            </a:r>
            <a:r>
              <a:rPr lang="en-US" sz="1400" b="1" noProof="0" dirty="0" smtClean="0">
                <a:solidFill>
                  <a:srgbClr val="00B0F0"/>
                </a:solidFill>
                <a:latin typeface="+mj-lt"/>
              </a:rPr>
              <a:t>C</a:t>
            </a:r>
            <a:r>
              <a:rPr lang="ru-RU" sz="1400" b="1" noProof="0" dirty="0" smtClean="0">
                <a:solidFill>
                  <a:srgbClr val="00B0F0"/>
                </a:solidFill>
                <a:latin typeface="+mj-lt"/>
              </a:rPr>
              <a:t>Е ВЕРСИИ:</a:t>
            </a:r>
            <a:r>
              <a:rPr lang="ru-RU" sz="1400" b="1" noProof="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RJ45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для 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Ethernet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и </a:t>
            </a:r>
            <a:r>
              <a:rPr kumimoji="0" lang="it-IT" sz="14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ModBus TCP/IP</a:t>
            </a:r>
            <a:endParaRPr lang="ru-RU" sz="1400" b="1" cap="all" dirty="0">
              <a:latin typeface="+mj-lt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400" b="1" cap="all" dirty="0" smtClean="0">
                <a:solidFill>
                  <a:srgbClr val="2BAFE9"/>
                </a:solidFill>
                <a:latin typeface="+mj-lt"/>
              </a:rPr>
              <a:t>Версия </a:t>
            </a:r>
            <a:r>
              <a:rPr lang="en-US" sz="1400" b="1" cap="all" dirty="0" smtClean="0">
                <a:solidFill>
                  <a:srgbClr val="2BAFE9"/>
                </a:solidFill>
                <a:latin typeface="+mj-lt"/>
              </a:rPr>
              <a:t>PLUS</a:t>
            </a:r>
            <a:r>
              <a:rPr lang="it-IT" sz="1400" b="1" cap="all" dirty="0" smtClean="0">
                <a:solidFill>
                  <a:srgbClr val="2BAFE9"/>
                </a:solidFill>
                <a:latin typeface="+mj-lt"/>
              </a:rPr>
              <a:t>: </a:t>
            </a:r>
            <a:r>
              <a:rPr lang="ru-RU" sz="1400" b="1" cap="all" dirty="0" smtClean="0">
                <a:solidFill>
                  <a:srgbClr val="2BAFE9"/>
                </a:solidFill>
                <a:latin typeface="+mj-lt"/>
              </a:rPr>
              <a:t> дополнительно  </a:t>
            </a:r>
            <a:r>
              <a:rPr lang="it-IT" sz="1400" b="1" cap="all" dirty="0" smtClean="0">
                <a:latin typeface="+mj-lt"/>
              </a:rPr>
              <a:t>ModBus </a:t>
            </a:r>
            <a:r>
              <a:rPr lang="it-IT" sz="1400" b="1" cap="all" dirty="0">
                <a:latin typeface="+mj-lt"/>
              </a:rPr>
              <a:t>RS485</a:t>
            </a:r>
            <a:endParaRPr lang="ru-RU" sz="1400" b="1" cap="all" dirty="0">
              <a:latin typeface="+mj-lt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400" b="1" cap="all" dirty="0">
                <a:solidFill>
                  <a:srgbClr val="2BAFE9"/>
                </a:solidFill>
                <a:latin typeface="+mj-lt"/>
              </a:rPr>
              <a:t>Версия </a:t>
            </a:r>
            <a:r>
              <a:rPr lang="en-US" sz="1400" b="1" cap="all" dirty="0" smtClean="0">
                <a:solidFill>
                  <a:srgbClr val="2BAFE9"/>
                </a:solidFill>
                <a:latin typeface="+mj-lt"/>
              </a:rPr>
              <a:t>ADVANSED</a:t>
            </a:r>
            <a:r>
              <a:rPr lang="ru-RU" sz="1400" b="1" cap="all" dirty="0">
                <a:solidFill>
                  <a:srgbClr val="2BAFE9"/>
                </a:solidFill>
                <a:latin typeface="+mj-lt"/>
              </a:rPr>
              <a:t>: дополнительно </a:t>
            </a:r>
            <a:r>
              <a:rPr lang="ru-RU" sz="1400" b="1" cap="all" dirty="0" smtClean="0">
                <a:latin typeface="+mj-lt"/>
              </a:rPr>
              <a:t>модуль </a:t>
            </a:r>
            <a:r>
              <a:rPr lang="ru-RU" sz="1400" b="1" cap="all" dirty="0">
                <a:latin typeface="+mj-lt"/>
              </a:rPr>
              <a:t>WIFI / </a:t>
            </a:r>
            <a:r>
              <a:rPr lang="ru-RU" sz="1400" b="1" cap="all" dirty="0" smtClean="0">
                <a:latin typeface="+mj-lt"/>
              </a:rPr>
              <a:t>BLE</a:t>
            </a:r>
            <a:endParaRPr kumimoji="0" lang="it-IT" sz="14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Кнопка 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RESET 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Пользовательская кнопка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prstClr val="black"/>
                </a:solidFill>
                <a:latin typeface="+mj-lt"/>
              </a:rPr>
              <a:t>Доступны модули расширения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+mj-lt"/>
              </a:rPr>
              <a:t>Программируется через </a:t>
            </a:r>
            <a:r>
              <a:rPr lang="ru-RU" sz="1400" dirty="0" err="1">
                <a:solidFill>
                  <a:prstClr val="black"/>
                </a:solidFill>
                <a:latin typeface="+mj-lt"/>
              </a:rPr>
              <a:t>Arduino</a:t>
            </a:r>
            <a:r>
              <a:rPr lang="ru-RU" sz="1400" dirty="0">
                <a:solidFill>
                  <a:prstClr val="black"/>
                </a:solidFill>
                <a:latin typeface="+mj-lt"/>
              </a:rPr>
              <a:t> IDE (без лицензии)</a:t>
            </a:r>
            <a:br>
              <a:rPr lang="ru-RU" sz="1400" dirty="0">
                <a:solidFill>
                  <a:prstClr val="black"/>
                </a:solidFill>
                <a:latin typeface="+mj-lt"/>
              </a:rPr>
            </a:br>
            <a:r>
              <a:rPr lang="ru-RU" sz="1400" dirty="0">
                <a:solidFill>
                  <a:prstClr val="black"/>
                </a:solidFill>
                <a:latin typeface="+mj-lt"/>
              </a:rPr>
              <a:t>или с помощью языков EN61031: LADDER, FBD и т.д.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Ширина 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70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мм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+mj-lt"/>
              </a:rPr>
              <a:t>Монтаж на </a:t>
            </a: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DIN</a:t>
            </a:r>
            <a:r>
              <a:rPr lang="ru-RU" sz="1400" dirty="0" smtClean="0">
                <a:solidFill>
                  <a:prstClr val="black"/>
                </a:solidFill>
                <a:latin typeface="+mj-lt"/>
              </a:rPr>
              <a:t>-рейку </a:t>
            </a:r>
            <a:r>
              <a:rPr lang="ru-RU" sz="1400" dirty="0">
                <a:solidFill>
                  <a:prstClr val="black"/>
                </a:solidFill>
                <a:latin typeface="+mj-lt"/>
              </a:rPr>
              <a:t>35 мм (EN 60715)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8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 txBox="1">
            <a:spLocks noChangeArrowheads="1"/>
          </p:cNvSpPr>
          <p:nvPr/>
        </p:nvSpPr>
        <p:spPr>
          <a:xfrm>
            <a:off x="189470" y="1434443"/>
            <a:ext cx="5766486" cy="3989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Компания </a:t>
            </a:r>
            <a:r>
              <a:rPr lang="en-US" dirty="0">
                <a:solidFill>
                  <a:schemeClr val="bg1"/>
                </a:solidFill>
              </a:rPr>
              <a:t>Finder</a:t>
            </a:r>
            <a:r>
              <a:rPr lang="ru-RU" dirty="0">
                <a:solidFill>
                  <a:schemeClr val="bg1"/>
                </a:solidFill>
              </a:rPr>
              <a:t> – 70 лет в </a:t>
            </a:r>
            <a:r>
              <a:rPr lang="ru-RU" dirty="0" err="1">
                <a:solidFill>
                  <a:schemeClr val="bg1"/>
                </a:solidFill>
              </a:rPr>
              <a:t>релестроении</a:t>
            </a:r>
            <a:endParaRPr lang="ru-RU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Новый Каталог продукции - 2025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Интерфейсные </a:t>
            </a:r>
            <a:r>
              <a:rPr lang="ru-RU" dirty="0">
                <a:solidFill>
                  <a:schemeClr val="bg1"/>
                </a:solidFill>
              </a:rPr>
              <a:t>модули </a:t>
            </a:r>
            <a:r>
              <a:rPr lang="ru-RU" dirty="0" smtClean="0">
                <a:solidFill>
                  <a:schemeClr val="bg1"/>
                </a:solidFill>
              </a:rPr>
              <a:t>Finder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Значимые новинки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последних лет: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- </a:t>
            </a:r>
            <a:r>
              <a:rPr lang="ru-RU" dirty="0">
                <a:solidFill>
                  <a:schemeClr val="bg1"/>
                </a:solidFill>
              </a:rPr>
              <a:t>ПЛК OPTA - версии </a:t>
            </a:r>
            <a:r>
              <a:rPr lang="en-US" dirty="0">
                <a:solidFill>
                  <a:schemeClr val="bg1"/>
                </a:solidFill>
              </a:rPr>
              <a:t>Arduino</a:t>
            </a:r>
            <a:r>
              <a:rPr lang="ru-RU" dirty="0">
                <a:solidFill>
                  <a:schemeClr val="bg1"/>
                </a:solidFill>
              </a:rPr>
              <a:t> и </a:t>
            </a:r>
            <a:r>
              <a:rPr lang="en-US" dirty="0" err="1">
                <a:solidFill>
                  <a:schemeClr val="bg1"/>
                </a:solidFill>
              </a:rPr>
              <a:t>Codesys</a:t>
            </a:r>
            <a:r>
              <a:rPr lang="ru-RU" dirty="0">
                <a:solidFill>
                  <a:schemeClr val="bg1"/>
                </a:solidFill>
              </a:rPr>
              <a:t>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                     </a:t>
            </a:r>
            <a:r>
              <a:rPr lang="ru-RU" dirty="0" smtClean="0">
                <a:solidFill>
                  <a:schemeClr val="bg1"/>
                </a:solidFill>
              </a:rPr>
              <a:t>  - </a:t>
            </a:r>
            <a:r>
              <a:rPr lang="ru-RU" dirty="0">
                <a:solidFill>
                  <a:schemeClr val="bg1"/>
                </a:solidFill>
              </a:rPr>
              <a:t>модули </a:t>
            </a:r>
            <a:r>
              <a:rPr lang="ru-RU" dirty="0" smtClean="0">
                <a:solidFill>
                  <a:schemeClr val="bg1"/>
                </a:solidFill>
              </a:rPr>
              <a:t>расширения </a:t>
            </a:r>
            <a:r>
              <a:rPr lang="ru-RU" dirty="0" err="1" smtClean="0">
                <a:solidFill>
                  <a:schemeClr val="bg1"/>
                </a:solidFill>
              </a:rPr>
              <a:t>вх</a:t>
            </a:r>
            <a:r>
              <a:rPr lang="ru-RU" dirty="0" smtClean="0">
                <a:solidFill>
                  <a:schemeClr val="bg1"/>
                </a:solidFill>
              </a:rPr>
              <a:t>/</a:t>
            </a:r>
            <a:r>
              <a:rPr lang="ru-RU" dirty="0" err="1" smtClean="0">
                <a:solidFill>
                  <a:schemeClr val="bg1"/>
                </a:solidFill>
              </a:rPr>
              <a:t>вых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Промышленные </a:t>
            </a:r>
            <a:r>
              <a:rPr lang="ru-RU" dirty="0" smtClean="0">
                <a:solidFill>
                  <a:schemeClr val="bg1"/>
                </a:solidFill>
              </a:rPr>
              <a:t>контакторы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       </a:t>
            </a:r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Анализаторы </a:t>
            </a:r>
            <a:r>
              <a:rPr lang="ru-RU" dirty="0" smtClean="0">
                <a:solidFill>
                  <a:schemeClr val="bg1"/>
                </a:solidFill>
              </a:rPr>
              <a:t>параметров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электроэнергии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4800" y="365126"/>
            <a:ext cx="6895070" cy="1002356"/>
          </a:xfrm>
        </p:spPr>
        <p:txBody>
          <a:bodyPr/>
          <a:lstStyle/>
          <a:p>
            <a:r>
              <a:rPr lang="ru-RU" sz="3200" b="1" spc="-100" dirty="0" smtClean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Сегодня в презентации:</a:t>
            </a:r>
            <a:endParaRPr lang="ru-RU" sz="3200" b="1" spc="-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egnaposto immagine 9">
            <a:extLst>
              <a:ext uri="{FF2B5EF4-FFF2-40B4-BE49-F238E27FC236}">
                <a16:creationId xmlns="" xmlns:a16="http://schemas.microsoft.com/office/drawing/2014/main" id="{DF42EC53-1E35-B062-A95C-F7F2032416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4991"/>
          <a:stretch/>
        </p:blipFill>
        <p:spPr>
          <a:xfrm>
            <a:off x="4574145" y="0"/>
            <a:ext cx="7617856" cy="6858000"/>
          </a:xfrm>
        </p:spPr>
      </p:pic>
    </p:spTree>
    <p:extLst>
      <p:ext uri="{BB962C8B-B14F-4D97-AF65-F5344CB8AC3E}">
        <p14:creationId xmlns:p14="http://schemas.microsoft.com/office/powerpoint/2010/main" val="58276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4BB9F64-F38B-398B-B63D-7EE8EF740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65" y="123568"/>
            <a:ext cx="10515600" cy="9046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ЯЗЫКИ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ПРОГРАММИРОВАНИЯ</a:t>
            </a:r>
            <a:endParaRPr lang="it-IT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24C5E3B-B13C-6441-E458-2D3BCF2F5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200" dirty="0"/>
              <a:t>Arduino IDE</a:t>
            </a:r>
            <a:endParaRPr lang="it-IT" sz="2200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xmlns="" id="{46D56830-EED7-DD50-B843-A9641930E0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08" t="21665" r="3296"/>
          <a:stretch/>
        </p:blipFill>
        <p:spPr>
          <a:xfrm>
            <a:off x="815265" y="2723659"/>
            <a:ext cx="5161843" cy="162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2">
                <a:alpha val="65000"/>
              </a:schemeClr>
            </a:outerShdw>
          </a:effectLst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xmlns="" id="{12B03821-136D-141C-CF80-435A3542B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75960" cy="82391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Традиционные </a:t>
            </a:r>
            <a:r>
              <a:rPr lang="ru-RU" dirty="0"/>
              <a:t>языки</a:t>
            </a:r>
            <a:br>
              <a:rPr lang="ru-RU" dirty="0"/>
            </a:br>
            <a:r>
              <a:rPr lang="en-US" dirty="0"/>
              <a:t>IEC 61131-3</a:t>
            </a:r>
            <a:r>
              <a:rPr lang="ru-RU" dirty="0"/>
              <a:t> </a:t>
            </a:r>
            <a:r>
              <a:rPr lang="en-US" dirty="0"/>
              <a:t>(LD - SFC - FBD - ST - IL)</a:t>
            </a:r>
            <a:endParaRPr lang="it-IT" dirty="0"/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xmlns="" id="{1EDEABB2-95C8-A407-AA1D-18CBFA6E2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23560" cy="3684588"/>
          </a:xfrm>
        </p:spPr>
        <p:txBody>
          <a:bodyPr/>
          <a:lstStyle/>
          <a:p>
            <a:endParaRPr lang="it-IT" dirty="0"/>
          </a:p>
          <a:p>
            <a:r>
              <a:rPr lang="ru-RU" dirty="0"/>
              <a:t>Можно использовать традиционные </a:t>
            </a:r>
            <a:r>
              <a:rPr lang="ru-RU" dirty="0" smtClean="0"/>
              <a:t>языки</a:t>
            </a:r>
            <a:br>
              <a:rPr lang="ru-RU" dirty="0" smtClean="0"/>
            </a:br>
            <a:r>
              <a:rPr lang="en-US" sz="1800" dirty="0" smtClean="0"/>
              <a:t>IEC 61131-3</a:t>
            </a:r>
            <a:r>
              <a:rPr lang="ru-RU" sz="1800" dirty="0" smtClean="0"/>
              <a:t> </a:t>
            </a:r>
            <a:r>
              <a:rPr lang="en-US" sz="1800" dirty="0" smtClean="0"/>
              <a:t>(LD </a:t>
            </a:r>
            <a:r>
              <a:rPr lang="en-US" sz="1800" dirty="0"/>
              <a:t>- SFC - FBD - ST - IL)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широко распространенные для систем автоматизации.</a:t>
            </a:r>
            <a:r>
              <a:rPr lang="en-US" sz="2000" dirty="0" smtClean="0"/>
              <a:t> 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856F4499-A1A3-A839-B286-F49277CF4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330"/>
          <a:stretch/>
        </p:blipFill>
        <p:spPr>
          <a:xfrm>
            <a:off x="817292" y="4571510"/>
            <a:ext cx="5157787" cy="1320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accent2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963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" y="1163467"/>
            <a:ext cx="11929184" cy="5583323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xmlns="" id="{D4BB9F64-F38B-398B-B63D-7EE8EF740ADE}"/>
              </a:ext>
            </a:extLst>
          </p:cNvPr>
          <p:cNvSpPr txBox="1">
            <a:spLocks/>
          </p:cNvSpPr>
          <p:nvPr/>
        </p:nvSpPr>
        <p:spPr>
          <a:xfrm>
            <a:off x="805646" y="329514"/>
            <a:ext cx="10515600" cy="9046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ru-RU" sz="2800" b="1" dirty="0" smtClean="0">
                <a:latin typeface="+mn-lt"/>
              </a:rPr>
              <a:t>Руководства и Учебники на сайте </a:t>
            </a:r>
            <a:r>
              <a:rPr lang="en-US" sz="2800" i="1" u="sng" dirty="0" smtClean="0">
                <a:latin typeface="+mn-lt"/>
              </a:rPr>
              <a:t>opta.findernet.com</a:t>
            </a:r>
            <a:endParaRPr lang="it-IT" sz="2800" i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604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31" y="1140768"/>
            <a:ext cx="11088050" cy="5651329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xmlns="" id="{D4BB9F64-F38B-398B-B63D-7EE8EF740ADE}"/>
              </a:ext>
            </a:extLst>
          </p:cNvPr>
          <p:cNvSpPr txBox="1">
            <a:spLocks/>
          </p:cNvSpPr>
          <p:nvPr/>
        </p:nvSpPr>
        <p:spPr>
          <a:xfrm>
            <a:off x="805646" y="329514"/>
            <a:ext cx="10515600" cy="9046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ru-RU" sz="2800" b="1" dirty="0" smtClean="0">
                <a:latin typeface="+mn-lt"/>
              </a:rPr>
              <a:t>Ссылки на ПО </a:t>
            </a:r>
            <a:r>
              <a:rPr lang="ru-RU" sz="2800" b="1" dirty="0">
                <a:latin typeface="+mn-lt"/>
              </a:rPr>
              <a:t>на сайте </a:t>
            </a:r>
            <a:r>
              <a:rPr lang="en-US" sz="2800" i="1" u="sng" dirty="0">
                <a:latin typeface="+mn-lt"/>
              </a:rPr>
              <a:t>opta.findernet.com</a:t>
            </a:r>
            <a:endParaRPr lang="it-IT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43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23FCF4B-C60E-E8F5-6410-26F7C65734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150" y="57666"/>
            <a:ext cx="9983449" cy="10835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+mn-lt"/>
              </a:rPr>
              <a:t>Модули расширения</a:t>
            </a:r>
            <a:r>
              <a:rPr lang="en-US" sz="2800" b="1" dirty="0" smtClean="0">
                <a:latin typeface="+mn-lt"/>
              </a:rPr>
              <a:t> </a:t>
            </a:r>
            <a:r>
              <a:rPr lang="ru-RU" sz="2800" b="1" dirty="0" smtClean="0">
                <a:latin typeface="+mn-lt"/>
              </a:rPr>
              <a:t>входов и выходов</a:t>
            </a:r>
            <a:endParaRPr lang="it-IT" sz="2800" b="1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48A73556-359F-4F26-9B92-E19638CCC856}"/>
              </a:ext>
            </a:extLst>
          </p:cNvPr>
          <p:cNvGrpSpPr/>
          <p:nvPr/>
        </p:nvGrpSpPr>
        <p:grpSpPr>
          <a:xfrm>
            <a:off x="532151" y="4305458"/>
            <a:ext cx="10139369" cy="2520000"/>
            <a:chOff x="914400" y="4305458"/>
            <a:chExt cx="10139369" cy="2520000"/>
          </a:xfrm>
        </p:grpSpPr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xmlns="" id="{56B024C4-40CA-E6CD-D97E-FBCB602A71B4}"/>
                </a:ext>
              </a:extLst>
            </p:cNvPr>
            <p:cNvSpPr/>
            <p:nvPr/>
          </p:nvSpPr>
          <p:spPr>
            <a:xfrm>
              <a:off x="914400" y="5090477"/>
              <a:ext cx="8572500" cy="1325563"/>
            </a:xfrm>
            <a:prstGeom prst="roundRect">
              <a:avLst>
                <a:gd name="adj" fmla="val 5929"/>
              </a:avLst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dirty="0">
                  <a:solidFill>
                    <a:prstClr val="white"/>
                  </a:solidFill>
                  <a:latin typeface="PF DinText Pro Medium"/>
                </a:rPr>
                <a:t>ANALOGUE</a:t>
              </a:r>
              <a:endPara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Text Pro Medium"/>
                <a:ea typeface="+mn-ea"/>
                <a:cs typeface="+mn-cs"/>
              </a:endParaRP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xmlns="" id="{46D3C8F6-B92C-FDB1-B307-A0B44C895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769" y="4305458"/>
              <a:ext cx="2520000" cy="2520000"/>
            </a:xfrm>
            <a:prstGeom prst="rect">
              <a:avLst/>
            </a:prstGeom>
          </p:spPr>
        </p:pic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7064AE42-A6C4-F9E4-3286-1B6BFD040697}"/>
              </a:ext>
            </a:extLst>
          </p:cNvPr>
          <p:cNvGrpSpPr/>
          <p:nvPr/>
        </p:nvGrpSpPr>
        <p:grpSpPr>
          <a:xfrm>
            <a:off x="532151" y="2850038"/>
            <a:ext cx="7669566" cy="2520000"/>
            <a:chOff x="914400" y="2850038"/>
            <a:chExt cx="7669566" cy="2520000"/>
          </a:xfrm>
        </p:grpSpPr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xmlns="" id="{A092CBFF-9B07-59C5-788D-46ECE7BF458F}"/>
                </a:ext>
              </a:extLst>
            </p:cNvPr>
            <p:cNvSpPr/>
            <p:nvPr/>
          </p:nvSpPr>
          <p:spPr>
            <a:xfrm>
              <a:off x="914400" y="3642677"/>
              <a:ext cx="6149340" cy="1325563"/>
            </a:xfrm>
            <a:prstGeom prst="roundRect">
              <a:avLst>
                <a:gd name="adj" fmla="val 5929"/>
              </a:avLst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dirty="0">
                  <a:solidFill>
                    <a:prstClr val="white"/>
                  </a:solidFill>
                  <a:latin typeface="PF DinText Pro Medium"/>
                </a:rPr>
                <a:t>SSR</a:t>
              </a:r>
              <a:endPara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Text Pro Medium"/>
                <a:ea typeface="+mn-ea"/>
                <a:cs typeface="+mn-cs"/>
              </a:endParaRP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03CC2EE8-C40C-9EA7-9C82-943A7A227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966" y="2850038"/>
              <a:ext cx="2520000" cy="2520000"/>
            </a:xfrm>
            <a:prstGeom prst="rect">
              <a:avLst/>
            </a:prstGeom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A8C66168-D236-A202-3F8C-F425637631C0}"/>
              </a:ext>
            </a:extLst>
          </p:cNvPr>
          <p:cNvGrpSpPr/>
          <p:nvPr/>
        </p:nvGrpSpPr>
        <p:grpSpPr>
          <a:xfrm>
            <a:off x="532151" y="1392949"/>
            <a:ext cx="5797302" cy="2520000"/>
            <a:chOff x="914400" y="1392949"/>
            <a:chExt cx="5797302" cy="2520000"/>
          </a:xfrm>
        </p:grpSpPr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xmlns="" id="{EC318A28-97E6-E45F-C637-96AAB80581CC}"/>
                </a:ext>
              </a:extLst>
            </p:cNvPr>
            <p:cNvSpPr/>
            <p:nvPr/>
          </p:nvSpPr>
          <p:spPr>
            <a:xfrm>
              <a:off x="914400" y="2187257"/>
              <a:ext cx="4290060" cy="1325563"/>
            </a:xfrm>
            <a:prstGeom prst="roundRect">
              <a:avLst>
                <a:gd name="adj" fmla="val 5929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dirty="0">
                  <a:solidFill>
                    <a:prstClr val="white"/>
                  </a:solidFill>
                  <a:latin typeface="PF DinText Pro Medium"/>
                </a:rPr>
                <a:t>EMR</a:t>
              </a:r>
              <a:endPara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F DinText Pro Medium"/>
                <a:ea typeface="+mn-ea"/>
                <a:cs typeface="+mn-cs"/>
              </a:endParaRP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xmlns="" id="{81AAA196-212D-6E00-CF99-9FC66CDCA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702" y="1392949"/>
              <a:ext cx="2520000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110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496DB68-8920-4780-AA64-50A8A0FDA06A}"/>
              </a:ext>
            </a:extLst>
          </p:cNvPr>
          <p:cNvSpPr txBox="1"/>
          <p:nvPr/>
        </p:nvSpPr>
        <p:spPr>
          <a:xfrm>
            <a:off x="336113" y="2304744"/>
            <a:ext cx="6056450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="1" dirty="0" smtClean="0">
                <a:solidFill>
                  <a:prstClr val="black"/>
                </a:solidFill>
              </a:rPr>
              <a:t>Питание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12…24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 DC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 smtClean="0">
                <a:solidFill>
                  <a:prstClr val="black"/>
                </a:solidFill>
              </a:rPr>
              <a:t>16</a:t>
            </a:r>
            <a:r>
              <a:rPr lang="ru-RU" b="1" dirty="0" smtClean="0">
                <a:solidFill>
                  <a:prstClr val="black"/>
                </a:solidFill>
              </a:rPr>
              <a:t> Дискретных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Аналоговых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0-10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В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входов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>
                <a:solidFill>
                  <a:prstClr val="black"/>
                </a:solidFill>
              </a:rPr>
              <a:t>8 </a:t>
            </a:r>
            <a:r>
              <a:rPr lang="ru-RU" b="1" dirty="0" smtClean="0">
                <a:solidFill>
                  <a:prstClr val="black"/>
                </a:solidFill>
              </a:rPr>
              <a:t>Выходов </a:t>
            </a:r>
            <a:r>
              <a:rPr lang="it-IT" b="1" dirty="0" smtClean="0">
                <a:solidFill>
                  <a:prstClr val="black"/>
                </a:solidFill>
              </a:rPr>
              <a:t>EMR 6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="1" dirty="0" smtClean="0">
                <a:solidFill>
                  <a:prstClr val="black"/>
                </a:solidFill>
              </a:rPr>
              <a:t>Скорость входного сигнала</a:t>
            </a:r>
            <a:r>
              <a:rPr lang="it-IT" b="1" dirty="0" smtClean="0">
                <a:solidFill>
                  <a:prstClr val="black"/>
                </a:solidFill>
              </a:rPr>
              <a:t> </a:t>
            </a:r>
            <a:r>
              <a:rPr lang="it-IT" b="1" dirty="0">
                <a:solidFill>
                  <a:prstClr val="black"/>
                </a:solidFill>
              </a:rPr>
              <a:t>4,5 kHz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Ширина </a:t>
            </a:r>
            <a:r>
              <a:rPr kumimoji="0" lang="it-IT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70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мм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Монтаж на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DIN-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рейку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35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мм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xmlns="" id="{E56AEB74-4D84-3B82-D34E-6A7F7BE24949}"/>
              </a:ext>
            </a:extLst>
          </p:cNvPr>
          <p:cNvSpPr txBox="1">
            <a:spLocks/>
          </p:cNvSpPr>
          <p:nvPr/>
        </p:nvSpPr>
        <p:spPr>
          <a:xfrm>
            <a:off x="137352" y="214562"/>
            <a:ext cx="11371291" cy="86653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+mn-lt"/>
              </a:rPr>
              <a:t>ВХОДНОЙ-ВЫХОДНОЙ </a:t>
            </a:r>
            <a:r>
              <a:rPr lang="ru-RU" sz="2800" b="1" dirty="0">
                <a:solidFill>
                  <a:prstClr val="black"/>
                </a:solidFill>
                <a:latin typeface="+mn-lt"/>
              </a:rPr>
              <a:t>МОДУЛЬ </a:t>
            </a:r>
            <a:r>
              <a:rPr lang="it-IT" sz="2800" b="1" dirty="0">
                <a:solidFill>
                  <a:prstClr val="black"/>
                </a:solidFill>
                <a:latin typeface="+mn-lt"/>
              </a:rPr>
              <a:t>EMR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2BAFE9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2F92A838-967A-F290-0587-41076D0E5CC9}"/>
              </a:ext>
            </a:extLst>
          </p:cNvPr>
          <p:cNvSpPr txBox="1"/>
          <p:nvPr/>
        </p:nvSpPr>
        <p:spPr>
          <a:xfrm>
            <a:off x="195718" y="1033099"/>
            <a:ext cx="6098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B0F0"/>
                </a:solidFill>
              </a:rPr>
              <a:t>8A.58.9.024.1600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02CFACF-DB4A-8AAC-3670-F7158BBC6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406" y="74140"/>
            <a:ext cx="6857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D6975E3-1B57-8FB8-713C-0FA1D0917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39" y="60438"/>
            <a:ext cx="6797562" cy="679756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5EC24AB-AA06-9DFF-8661-D3C1DFE1A2F6}"/>
              </a:ext>
            </a:extLst>
          </p:cNvPr>
          <p:cNvSpPr txBox="1"/>
          <p:nvPr/>
        </p:nvSpPr>
        <p:spPr>
          <a:xfrm>
            <a:off x="377301" y="2403597"/>
            <a:ext cx="639635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prstClr val="black"/>
                </a:solidFill>
              </a:rPr>
              <a:t>Питание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it-IT" b="1" dirty="0">
                <a:solidFill>
                  <a:prstClr val="black"/>
                </a:solidFill>
              </a:rPr>
              <a:t>12…24 V </a:t>
            </a:r>
            <a:r>
              <a:rPr lang="it-IT" b="1" dirty="0" smtClean="0">
                <a:solidFill>
                  <a:prstClr val="black"/>
                </a:solidFill>
              </a:rPr>
              <a:t>DC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prstClr val="black"/>
                </a:solidFill>
              </a:rPr>
              <a:t>Дискретных</a:t>
            </a:r>
            <a:r>
              <a:rPr lang="it-IT" b="1" dirty="0">
                <a:solidFill>
                  <a:prstClr val="black"/>
                </a:solidFill>
              </a:rPr>
              <a:t> / </a:t>
            </a:r>
            <a:r>
              <a:rPr lang="ru-RU" b="1" dirty="0">
                <a:solidFill>
                  <a:prstClr val="black"/>
                </a:solidFill>
              </a:rPr>
              <a:t>Аналоговых</a:t>
            </a:r>
            <a:r>
              <a:rPr lang="it-IT" b="1" dirty="0">
                <a:solidFill>
                  <a:prstClr val="black"/>
                </a:solidFill>
              </a:rPr>
              <a:t>  (</a:t>
            </a:r>
            <a:r>
              <a:rPr lang="it-IT" b="1" dirty="0" smtClean="0">
                <a:solidFill>
                  <a:prstClr val="black"/>
                </a:solidFill>
              </a:rPr>
              <a:t>0-10</a:t>
            </a:r>
            <a:r>
              <a:rPr lang="ru-RU" b="1" dirty="0" smtClean="0">
                <a:solidFill>
                  <a:prstClr val="black"/>
                </a:solidFill>
              </a:rPr>
              <a:t> В</a:t>
            </a:r>
            <a:r>
              <a:rPr lang="it-IT" b="1" dirty="0">
                <a:solidFill>
                  <a:prstClr val="black"/>
                </a:solidFill>
              </a:rPr>
              <a:t>)</a:t>
            </a:r>
            <a:r>
              <a:rPr lang="ru-RU" b="1" dirty="0">
                <a:solidFill>
                  <a:prstClr val="black"/>
                </a:solidFill>
              </a:rPr>
              <a:t> входов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>
                <a:solidFill>
                  <a:prstClr val="black"/>
                </a:solidFill>
              </a:rPr>
              <a:t>8 </a:t>
            </a:r>
            <a:r>
              <a:rPr lang="ru-RU" b="1" dirty="0" smtClean="0">
                <a:solidFill>
                  <a:prstClr val="black"/>
                </a:solidFill>
              </a:rPr>
              <a:t>Выходов </a:t>
            </a:r>
            <a:r>
              <a:rPr lang="it-IT" b="1" dirty="0" smtClean="0">
                <a:solidFill>
                  <a:prstClr val="black"/>
                </a:solidFill>
              </a:rPr>
              <a:t>SSR </a:t>
            </a:r>
            <a:r>
              <a:rPr lang="ru-RU" b="1" dirty="0" smtClean="0">
                <a:solidFill>
                  <a:prstClr val="black"/>
                </a:solidFill>
              </a:rPr>
              <a:t>2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prstClr val="black"/>
                </a:solidFill>
              </a:rPr>
              <a:t>Скорость </a:t>
            </a:r>
            <a:r>
              <a:rPr lang="ru-RU" b="1" dirty="0">
                <a:solidFill>
                  <a:prstClr val="black"/>
                </a:solidFill>
              </a:rPr>
              <a:t>входного сигнала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1</a:t>
            </a:r>
            <a:r>
              <a:rPr lang="it-IT" b="1" dirty="0" smtClean="0">
                <a:solidFill>
                  <a:prstClr val="black"/>
                </a:solidFill>
              </a:rPr>
              <a:t> </a:t>
            </a:r>
            <a:r>
              <a:rPr lang="it-IT" b="1" dirty="0">
                <a:solidFill>
                  <a:prstClr val="black"/>
                </a:solidFill>
              </a:rPr>
              <a:t>kHz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b="1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</a:rPr>
              <a:t>Ширина </a:t>
            </a:r>
            <a:r>
              <a:rPr lang="it-IT" dirty="0">
                <a:solidFill>
                  <a:prstClr val="black"/>
                </a:solidFill>
              </a:rPr>
              <a:t>70</a:t>
            </a:r>
            <a:r>
              <a:rPr lang="ru-RU" dirty="0">
                <a:solidFill>
                  <a:prstClr val="black"/>
                </a:solidFill>
              </a:rPr>
              <a:t>мм</a:t>
            </a:r>
            <a:endParaRPr lang="it-IT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</a:rPr>
              <a:t>Монтаж на </a:t>
            </a:r>
            <a:r>
              <a:rPr lang="en-US" dirty="0">
                <a:solidFill>
                  <a:prstClr val="black"/>
                </a:solidFill>
              </a:rPr>
              <a:t>DIN-</a:t>
            </a:r>
            <a:r>
              <a:rPr lang="ru-RU" dirty="0">
                <a:solidFill>
                  <a:prstClr val="black"/>
                </a:solidFill>
              </a:rPr>
              <a:t>рейку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it-IT" dirty="0">
                <a:solidFill>
                  <a:prstClr val="black"/>
                </a:solidFill>
              </a:rPr>
              <a:t>35</a:t>
            </a:r>
            <a:r>
              <a:rPr lang="ru-RU" dirty="0" smtClean="0">
                <a:solidFill>
                  <a:prstClr val="black"/>
                </a:solidFill>
              </a:rPr>
              <a:t>мм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xmlns="" id="{C0962DEE-171E-FE31-7A4C-825C702623A0}"/>
              </a:ext>
            </a:extLst>
          </p:cNvPr>
          <p:cNvSpPr txBox="1">
            <a:spLocks/>
          </p:cNvSpPr>
          <p:nvPr/>
        </p:nvSpPr>
        <p:spPr>
          <a:xfrm>
            <a:off x="233735" y="173570"/>
            <a:ext cx="11371291" cy="8671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>
                <a:solidFill>
                  <a:prstClr val="black"/>
                </a:solidFill>
                <a:latin typeface="+mn-lt"/>
              </a:rPr>
              <a:t>ВХОДНОЙ-ВЫХОДНОЙ </a:t>
            </a:r>
            <a:r>
              <a:rPr lang="ru-RU" sz="2800" b="1" dirty="0" smtClean="0">
                <a:solidFill>
                  <a:prstClr val="black"/>
                </a:solidFill>
                <a:latin typeface="+mn-lt"/>
              </a:rPr>
              <a:t>МОДУЛЬ </a:t>
            </a:r>
            <a:r>
              <a:rPr lang="en-US" sz="2800" b="1" dirty="0" smtClean="0">
                <a:solidFill>
                  <a:prstClr val="black"/>
                </a:solidFill>
                <a:latin typeface="+mn-lt"/>
              </a:rPr>
              <a:t>SSR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2BAFE9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EEE581B8-02D7-C9D2-7D31-1B08ABCEBF34}"/>
              </a:ext>
            </a:extLst>
          </p:cNvPr>
          <p:cNvSpPr txBox="1"/>
          <p:nvPr/>
        </p:nvSpPr>
        <p:spPr>
          <a:xfrm>
            <a:off x="233735" y="951702"/>
            <a:ext cx="6098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B0F0"/>
                </a:solidFill>
              </a:rPr>
              <a:t>8A.88.9.024.1600</a:t>
            </a:r>
          </a:p>
        </p:txBody>
      </p:sp>
    </p:spTree>
    <p:extLst>
      <p:ext uri="{BB962C8B-B14F-4D97-AF65-F5344CB8AC3E}">
        <p14:creationId xmlns:p14="http://schemas.microsoft.com/office/powerpoint/2010/main" val="36194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219F930E-C3A4-F65B-DD87-A0B362A97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259" y="-90616"/>
            <a:ext cx="6868682" cy="686868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D98FC45D-AEF8-105E-8417-FBC395429C02}"/>
              </a:ext>
            </a:extLst>
          </p:cNvPr>
          <p:cNvSpPr txBox="1"/>
          <p:nvPr/>
        </p:nvSpPr>
        <p:spPr>
          <a:xfrm>
            <a:off x="377301" y="2060813"/>
            <a:ext cx="639635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prstClr val="black"/>
                </a:solidFill>
              </a:rPr>
              <a:t>Питание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it-IT" b="1" dirty="0">
                <a:solidFill>
                  <a:prstClr val="black"/>
                </a:solidFill>
              </a:rPr>
              <a:t>12…24 V DC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 </a:t>
            </a:r>
            <a:r>
              <a:rPr lang="ru-RU" dirty="0" smtClean="0">
                <a:solidFill>
                  <a:prstClr val="black"/>
                </a:solidFill>
              </a:rPr>
              <a:t>Аналоговых входов (программируемые)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0…10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В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4…20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r>
              <a:rPr lang="it-IT" b="1" dirty="0">
                <a:solidFill>
                  <a:prstClr val="black"/>
                </a:solidFill>
              </a:rPr>
              <a:t>, </a:t>
            </a:r>
            <a:r>
              <a:rPr lang="it-IT" b="1" dirty="0" smtClean="0">
                <a:solidFill>
                  <a:prstClr val="black"/>
                </a:solidFill>
              </a:rPr>
              <a:t>PT100</a:t>
            </a:r>
            <a:r>
              <a:rPr lang="ru-RU" b="1" dirty="0" smtClean="0">
                <a:solidFill>
                  <a:prstClr val="black"/>
                </a:solidFill>
              </a:rPr>
              <a:t>,</a:t>
            </a:r>
            <a:r>
              <a:rPr lang="it-IT" b="1" dirty="0" smtClean="0">
                <a:solidFill>
                  <a:prstClr val="black"/>
                </a:solidFill>
              </a:rPr>
              <a:t> </a:t>
            </a:r>
            <a:r>
              <a:rPr lang="it-IT" b="1" dirty="0">
                <a:solidFill>
                  <a:prstClr val="black"/>
                </a:solidFill>
              </a:rPr>
              <a:t>PT1000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prstClr val="black"/>
                </a:solidFill>
              </a:rPr>
              <a:t>2 </a:t>
            </a:r>
            <a:r>
              <a:rPr lang="ru-RU" dirty="0">
                <a:solidFill>
                  <a:prstClr val="black"/>
                </a:solidFill>
              </a:rPr>
              <a:t>Аналоговых </a:t>
            </a:r>
            <a:r>
              <a:rPr lang="ru-RU" dirty="0" smtClean="0">
                <a:solidFill>
                  <a:prstClr val="black"/>
                </a:solidFill>
              </a:rPr>
              <a:t>выхода </a:t>
            </a:r>
            <a:r>
              <a:rPr lang="ru-RU" dirty="0">
                <a:solidFill>
                  <a:prstClr val="black"/>
                </a:solidFill>
              </a:rPr>
              <a:t>(программируемые)</a:t>
            </a:r>
            <a:r>
              <a:rPr lang="it-IT" b="1" dirty="0" smtClean="0">
                <a:solidFill>
                  <a:prstClr val="black"/>
                </a:solidFill>
              </a:rPr>
              <a:t> </a:t>
            </a:r>
            <a:r>
              <a:rPr lang="it-IT" b="1" dirty="0">
                <a:solidFill>
                  <a:prstClr val="black"/>
                </a:solidFill>
              </a:rPr>
              <a:t/>
            </a:r>
            <a:br>
              <a:rPr lang="it-IT" b="1" dirty="0">
                <a:solidFill>
                  <a:prstClr val="black"/>
                </a:solidFill>
              </a:rPr>
            </a:br>
            <a:r>
              <a:rPr lang="it-IT" b="1" dirty="0">
                <a:solidFill>
                  <a:prstClr val="black"/>
                </a:solidFill>
              </a:rPr>
              <a:t>	</a:t>
            </a:r>
            <a:r>
              <a:rPr lang="it-IT" b="1" dirty="0" smtClean="0">
                <a:solidFill>
                  <a:prstClr val="black"/>
                </a:solidFill>
              </a:rPr>
              <a:t>0…1</a:t>
            </a:r>
            <a:r>
              <a:rPr lang="ru-RU" b="1" dirty="0" smtClean="0">
                <a:solidFill>
                  <a:prstClr val="black"/>
                </a:solidFill>
              </a:rPr>
              <a:t>0 В</a:t>
            </a:r>
            <a:r>
              <a:rPr lang="it-IT" b="1" dirty="0" smtClean="0">
                <a:solidFill>
                  <a:prstClr val="black"/>
                </a:solidFill>
              </a:rPr>
              <a:t>, </a:t>
            </a:r>
            <a:r>
              <a:rPr lang="it-IT" b="1" dirty="0">
                <a:solidFill>
                  <a:prstClr val="black"/>
                </a:solidFill>
              </a:rPr>
              <a:t>4…20 </a:t>
            </a:r>
            <a:r>
              <a:rPr lang="ru-RU" b="1" dirty="0" smtClean="0">
                <a:solidFill>
                  <a:prstClr val="black"/>
                </a:solidFill>
              </a:rPr>
              <a:t>м</a:t>
            </a: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>
                <a:solidFill>
                  <a:prstClr val="black"/>
                </a:solidFill>
              </a:rPr>
              <a:t>4 </a:t>
            </a:r>
            <a:r>
              <a:rPr lang="ru-RU" b="1" dirty="0" smtClean="0">
                <a:solidFill>
                  <a:prstClr val="black"/>
                </a:solidFill>
              </a:rPr>
              <a:t>Выхода </a:t>
            </a:r>
            <a:r>
              <a:rPr lang="it-IT" b="1" dirty="0" smtClean="0">
                <a:solidFill>
                  <a:prstClr val="black"/>
                </a:solidFill>
              </a:rPr>
              <a:t>PWM </a:t>
            </a:r>
            <a:r>
              <a:rPr lang="ru-RU" dirty="0" smtClean="0">
                <a:solidFill>
                  <a:prstClr val="black"/>
                </a:solidFill>
              </a:rPr>
              <a:t>(ШИМ)</a:t>
            </a:r>
            <a:endParaRPr lang="it-IT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prstClr val="black"/>
                </a:solidFill>
              </a:rPr>
              <a:t>Разрешение 12 </a:t>
            </a:r>
            <a:r>
              <a:rPr lang="ru-RU" b="1" dirty="0" smtClean="0">
                <a:solidFill>
                  <a:prstClr val="black"/>
                </a:solidFill>
              </a:rPr>
              <a:t>бит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</a:rPr>
              <a:t>Ширина </a:t>
            </a:r>
            <a:r>
              <a:rPr lang="it-IT" dirty="0">
                <a:solidFill>
                  <a:prstClr val="black"/>
                </a:solidFill>
              </a:rPr>
              <a:t>70</a:t>
            </a:r>
            <a:r>
              <a:rPr lang="ru-RU" dirty="0">
                <a:solidFill>
                  <a:prstClr val="black"/>
                </a:solidFill>
              </a:rPr>
              <a:t>мм</a:t>
            </a:r>
            <a:endParaRPr lang="it-IT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</a:rPr>
              <a:t>Монтаж на </a:t>
            </a:r>
            <a:r>
              <a:rPr lang="en-US" dirty="0">
                <a:solidFill>
                  <a:prstClr val="black"/>
                </a:solidFill>
              </a:rPr>
              <a:t>DIN-</a:t>
            </a:r>
            <a:r>
              <a:rPr lang="ru-RU" dirty="0">
                <a:solidFill>
                  <a:prstClr val="black"/>
                </a:solidFill>
              </a:rPr>
              <a:t>рейку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it-IT" dirty="0">
                <a:solidFill>
                  <a:prstClr val="black"/>
                </a:solidFill>
              </a:rPr>
              <a:t>35</a:t>
            </a:r>
            <a:r>
              <a:rPr lang="ru-RU" dirty="0">
                <a:solidFill>
                  <a:prstClr val="black"/>
                </a:solidFill>
              </a:rPr>
              <a:t>мм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xmlns="" id="{F4BF4648-3717-72AA-CE03-4D02A6BB96E3}"/>
              </a:ext>
            </a:extLst>
          </p:cNvPr>
          <p:cNvSpPr txBox="1">
            <a:spLocks/>
          </p:cNvSpPr>
          <p:nvPr/>
        </p:nvSpPr>
        <p:spPr>
          <a:xfrm>
            <a:off x="377301" y="216482"/>
            <a:ext cx="11371291" cy="8081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+mn-lt"/>
              </a:rPr>
              <a:t>АНАЛОГОВЫЙ МОДУЛЬ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2BAFE9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C419334D-4CC1-E34D-5AF6-B59FF21950AF}"/>
              </a:ext>
            </a:extLst>
          </p:cNvPr>
          <p:cNvSpPr txBox="1"/>
          <p:nvPr/>
        </p:nvSpPr>
        <p:spPr>
          <a:xfrm>
            <a:off x="377301" y="1024648"/>
            <a:ext cx="6098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B0F0"/>
                </a:solidFill>
              </a:rPr>
              <a:t>8A.26.9.024.0600</a:t>
            </a:r>
          </a:p>
        </p:txBody>
      </p:sp>
    </p:spTree>
    <p:extLst>
      <p:ext uri="{BB962C8B-B14F-4D97-AF65-F5344CB8AC3E}">
        <p14:creationId xmlns:p14="http://schemas.microsoft.com/office/powerpoint/2010/main" val="318331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BE9261CF-D681-7B88-DDF3-6517AC7F5CA3}"/>
              </a:ext>
            </a:extLst>
          </p:cNvPr>
          <p:cNvSpPr/>
          <p:nvPr/>
        </p:nvSpPr>
        <p:spPr>
          <a:xfrm>
            <a:off x="-85061" y="-95693"/>
            <a:ext cx="12780335" cy="6953693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CB804F30-B990-2CC6-75AA-225A16D5F34C}"/>
              </a:ext>
            </a:extLst>
          </p:cNvPr>
          <p:cNvSpPr txBox="1"/>
          <p:nvPr/>
        </p:nvSpPr>
        <p:spPr>
          <a:xfrm>
            <a:off x="-483879" y="2633339"/>
            <a:ext cx="345918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 </a:t>
            </a:r>
            <a:r>
              <a:rPr lang="ru-RU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входов</a:t>
            </a:r>
            <a:r>
              <a:rPr lang="it-I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it-I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</a:t>
            </a:r>
            <a:r>
              <a:rPr lang="ru-RU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выходов</a:t>
            </a:r>
            <a:endParaRPr lang="it-IT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дискретные</a:t>
            </a:r>
            <a:r>
              <a:rPr lang="it-IT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89F3A6D9-F953-F0F5-C321-0D26EEB65649}"/>
              </a:ext>
            </a:extLst>
          </p:cNvPr>
          <p:cNvSpPr txBox="1"/>
          <p:nvPr/>
        </p:nvSpPr>
        <p:spPr>
          <a:xfrm>
            <a:off x="2542034" y="2633339"/>
            <a:ext cx="30782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ru-RU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входов</a:t>
            </a:r>
            <a:endParaRPr lang="it-IT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it-I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ru-RU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выходов</a:t>
            </a:r>
            <a:r>
              <a:rPr lang="it-I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аналоговые</a:t>
            </a:r>
            <a:r>
              <a:rPr lang="it-IT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roce 2">
            <a:extLst>
              <a:ext uri="{FF2B5EF4-FFF2-40B4-BE49-F238E27FC236}">
                <a16:creationId xmlns:a16="http://schemas.microsoft.com/office/drawing/2014/main" xmlns="" id="{B5814993-3258-E42E-9958-684F1BE48BF3}"/>
              </a:ext>
            </a:extLst>
          </p:cNvPr>
          <p:cNvSpPr/>
          <p:nvPr/>
        </p:nvSpPr>
        <p:spPr>
          <a:xfrm>
            <a:off x="1139804" y="3282214"/>
            <a:ext cx="404038" cy="406386"/>
          </a:xfrm>
          <a:prstGeom prst="plus">
            <a:avLst>
              <a:gd name="adj" fmla="val 355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roce 3">
            <a:extLst>
              <a:ext uri="{FF2B5EF4-FFF2-40B4-BE49-F238E27FC236}">
                <a16:creationId xmlns:a16="http://schemas.microsoft.com/office/drawing/2014/main" xmlns="" id="{B1D8BF38-35DA-00EA-355F-D352BFC6A848}"/>
              </a:ext>
            </a:extLst>
          </p:cNvPr>
          <p:cNvSpPr/>
          <p:nvPr/>
        </p:nvSpPr>
        <p:spPr>
          <a:xfrm>
            <a:off x="3890806" y="3282214"/>
            <a:ext cx="404038" cy="406386"/>
          </a:xfrm>
          <a:prstGeom prst="plus">
            <a:avLst>
              <a:gd name="adj" fmla="val 355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00A900A-4148-DF87-D30C-DC6BFCE3A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80" y="-95693"/>
            <a:ext cx="6953694" cy="695369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55020C79-CF6B-AF37-0726-BCCEDC0B4072}"/>
              </a:ext>
            </a:extLst>
          </p:cNvPr>
          <p:cNvSpPr txBox="1"/>
          <p:nvPr/>
        </p:nvSpPr>
        <p:spPr>
          <a:xfrm>
            <a:off x="0" y="226115"/>
            <a:ext cx="57415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 одному ПЛР ОРТА</a:t>
            </a:r>
            <a:b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можно подключить</a:t>
            </a:r>
            <a:b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модулей расширения :</a:t>
            </a:r>
            <a:r>
              <a:rPr lang="it-IT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2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xmlns="" id="{E98CCE64-EFDA-AF5F-5F89-9668DE7CB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30" y="1854992"/>
            <a:ext cx="448818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 родился в 1994 году в Германии и распространяется по всему миру</a:t>
            </a:r>
            <a:endParaRPr lang="it-IT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2">
            <a:extLst>
              <a:ext uri="{FF2B5EF4-FFF2-40B4-BE49-F238E27FC236}">
                <a16:creationId xmlns="" xmlns:a16="http://schemas.microsoft.com/office/drawing/2014/main" id="{92274997-5C1F-598B-E035-39E430915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556" y1="42143" x2="23333" y2="57000"/>
                        <a14:foregroundMark x1="69556" y1="38143" x2="76222" y2="56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2810" y="5111361"/>
            <a:ext cx="1118649" cy="810824"/>
          </a:xfrm>
          <a:prstGeom prst="rect">
            <a:avLst/>
          </a:prstGeom>
        </p:spPr>
      </p:pic>
      <p:pic>
        <p:nvPicPr>
          <p:cNvPr id="13" name="Picture 4" descr="Eaton Logo png images | PNGEgg">
            <a:extLst>
              <a:ext uri="{FF2B5EF4-FFF2-40B4-BE49-F238E27FC236}">
                <a16:creationId xmlns="" xmlns:a16="http://schemas.microsoft.com/office/drawing/2014/main" id="{BF2D4E24-3059-1920-ABC2-49BEC8FB0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4" b="89796" l="4667" r="94111">
                        <a14:foregroundMark x1="46178" y1="51434" x2="50307" y2="54566"/>
                        <a14:foregroundMark x1="32485" y1="41044" x2="33615" y2="41902"/>
                        <a14:foregroundMark x1="11111" y1="24830" x2="22959" y2="33819"/>
                        <a14:foregroundMark x1="82908" y1="66970" x2="85222" y2="67347"/>
                        <a14:foregroundMark x1="72698" y1="65309" x2="79047" y2="66342"/>
                        <a14:foregroundMark x1="62222" y1="63605" x2="68270" y2="64589"/>
                        <a14:foregroundMark x1="8667" y1="43197" x2="8667" y2="43197"/>
                        <a14:foregroundMark x1="37111" y1="85034" x2="37111" y2="85034"/>
                        <a14:foregroundMark x1="42556" y1="19048" x2="42556" y2="19048"/>
                        <a14:foregroundMark x1="4667" y1="15646" x2="5556" y2="71088"/>
                        <a14:foregroundMark x1="94111" y1="16327" x2="93889" y2="74150"/>
                        <a14:backgroundMark x1="30222" y1="39456" x2="27333" y2="36735"/>
                        <a14:backgroundMark x1="36556" y1="44218" x2="41889" y2="47619"/>
                        <a14:backgroundMark x1="56889" y1="52381" x2="56667" y2="68707"/>
                        <a14:backgroundMark x1="52111" y1="52721" x2="53000" y2="65646"/>
                        <a14:backgroundMark x1="58556" y1="59524" x2="61444" y2="69388"/>
                        <a14:backgroundMark x1="71556" y1="55442" x2="69778" y2="77211"/>
                        <a14:backgroundMark x1="69778" y1="77211" x2="69778" y2="77211"/>
                        <a14:backgroundMark x1="80333" y1="54422" x2="81444" y2="75510"/>
                        <a14:backgroundMark x1="35111" y1="37755" x2="37222" y2="54082"/>
                        <a14:backgroundMark x1="37222" y1="54082" x2="37444" y2="55102"/>
                        <a14:backgroundMark x1="32111" y1="37415" x2="32111" y2="38435"/>
                        <a14:backgroundMark x1="31444" y1="39116" x2="30222" y2="46599"/>
                        <a14:backgroundMark x1="25667" y1="31633" x2="25444" y2="41156"/>
                        <a14:backgroundMark x1="31222" y1="36054" x2="29889" y2="43537"/>
                        <a14:backgroundMark x1="42667" y1="44558" x2="42667" y2="59184"/>
                        <a14:backgroundMark x1="44333" y1="47619" x2="44222" y2="56803"/>
                        <a14:backgroundMark x1="23556" y1="35374" x2="23556" y2="35374"/>
                        <a14:backgroundMark x1="23111" y1="34694" x2="23111" y2="34694"/>
                        <a14:backgroundMark x1="23778" y1="34354" x2="24333" y2="31973"/>
                        <a14:backgroundMark x1="54556" y1="56463" x2="54333" y2="65986"/>
                        <a14:backgroundMark x1="22889" y1="34014" x2="23444" y2="35374"/>
                        <a14:backgroundMark x1="68222" y1="64966" x2="68778" y2="62245"/>
                        <a14:backgroundMark x1="69222" y1="64286" x2="68222" y2="64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871" y="4682624"/>
            <a:ext cx="1114735" cy="33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8">
            <a:extLst>
              <a:ext uri="{FF2B5EF4-FFF2-40B4-BE49-F238E27FC236}">
                <a16:creationId xmlns="" xmlns:a16="http://schemas.microsoft.com/office/drawing/2014/main" id="{CD437C83-DF06-6C6F-E7EC-1D2B3DAEC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877" y="5398017"/>
            <a:ext cx="887744" cy="275768"/>
          </a:xfrm>
          <a:prstGeom prst="rect">
            <a:avLst/>
          </a:prstGeom>
        </p:spPr>
      </p:pic>
      <p:pic>
        <p:nvPicPr>
          <p:cNvPr id="15" name="Immagine 9">
            <a:extLst>
              <a:ext uri="{FF2B5EF4-FFF2-40B4-BE49-F238E27FC236}">
                <a16:creationId xmlns="" xmlns:a16="http://schemas.microsoft.com/office/drawing/2014/main" id="{DD9335B2-4AB5-B23B-5866-DBDBA7707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3712" y="4686693"/>
            <a:ext cx="860946" cy="324642"/>
          </a:xfrm>
          <a:prstGeom prst="rect">
            <a:avLst/>
          </a:prstGeom>
        </p:spPr>
      </p:pic>
      <p:pic>
        <p:nvPicPr>
          <p:cNvPr id="16" name="Immagine 11">
            <a:extLst>
              <a:ext uri="{FF2B5EF4-FFF2-40B4-BE49-F238E27FC236}">
                <a16:creationId xmlns="" xmlns:a16="http://schemas.microsoft.com/office/drawing/2014/main" id="{FAB7C9C3-9F6D-A86B-9790-B2D109D7D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5068" y="4637784"/>
            <a:ext cx="992139" cy="424812"/>
          </a:xfrm>
          <a:prstGeom prst="rect">
            <a:avLst/>
          </a:prstGeom>
        </p:spPr>
      </p:pic>
      <p:pic>
        <p:nvPicPr>
          <p:cNvPr id="17" name="Immagine 12">
            <a:extLst>
              <a:ext uri="{FF2B5EF4-FFF2-40B4-BE49-F238E27FC236}">
                <a16:creationId xmlns="" xmlns:a16="http://schemas.microsoft.com/office/drawing/2014/main" id="{AED8B79B-D6FC-E5F6-ADDE-072C4B5C8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4658" y="5275333"/>
            <a:ext cx="1478788" cy="482880"/>
          </a:xfrm>
          <a:prstGeom prst="rect">
            <a:avLst/>
          </a:prstGeom>
        </p:spPr>
      </p:pic>
      <p:pic>
        <p:nvPicPr>
          <p:cNvPr id="18" name="Immagine 13">
            <a:extLst>
              <a:ext uri="{FF2B5EF4-FFF2-40B4-BE49-F238E27FC236}">
                <a16:creationId xmlns="" xmlns:a16="http://schemas.microsoft.com/office/drawing/2014/main" id="{7B99DEC2-8839-F4DB-BA91-C06CFD9AD8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5392" y="5404409"/>
            <a:ext cx="515527" cy="353804"/>
          </a:xfrm>
          <a:prstGeom prst="rect">
            <a:avLst/>
          </a:prstGeom>
        </p:spPr>
      </p:pic>
      <p:pic>
        <p:nvPicPr>
          <p:cNvPr id="19" name="Elemento grafico 24" descr="Pezzi del puzzle">
            <a:extLst>
              <a:ext uri="{FF2B5EF4-FFF2-40B4-BE49-F238E27FC236}">
                <a16:creationId xmlns:a16="http://schemas.microsoft.com/office/drawing/2014/main" xmlns="" id="{EDD7F1E0-C536-6879-2B8F-3C4DA363B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21146934">
            <a:off x="7581661" y="364538"/>
            <a:ext cx="3924928" cy="3924928"/>
          </a:xfrm>
          <a:prstGeom prst="rect">
            <a:avLst/>
          </a:prstGeom>
        </p:spPr>
      </p:pic>
      <p:grpSp>
        <p:nvGrpSpPr>
          <p:cNvPr id="20" name="Gruppo 2">
            <a:extLst>
              <a:ext uri="{FF2B5EF4-FFF2-40B4-BE49-F238E27FC236}">
                <a16:creationId xmlns="" xmlns:a16="http://schemas.microsoft.com/office/drawing/2014/main" id="{52F1DC1A-ACAF-EB8B-83A7-B818B89E3F47}"/>
              </a:ext>
            </a:extLst>
          </p:cNvPr>
          <p:cNvGrpSpPr/>
          <p:nvPr/>
        </p:nvGrpSpPr>
        <p:grpSpPr>
          <a:xfrm>
            <a:off x="1546518" y="123668"/>
            <a:ext cx="3930357" cy="1625728"/>
            <a:chOff x="11748052" y="455264"/>
            <a:chExt cx="7116418" cy="3228569"/>
          </a:xfrm>
        </p:grpSpPr>
        <p:sp>
          <p:nvSpPr>
            <p:cNvPr id="21" name="Rettangolo con angoli arrotondati 1">
              <a:extLst>
                <a:ext uri="{FF2B5EF4-FFF2-40B4-BE49-F238E27FC236}">
                  <a16:creationId xmlns="" xmlns:a16="http://schemas.microsoft.com/office/drawing/2014/main" id="{46F47E86-D0B6-1136-EF70-81584D69E082}"/>
                </a:ext>
              </a:extLst>
            </p:cNvPr>
            <p:cNvSpPr/>
            <p:nvPr/>
          </p:nvSpPr>
          <p:spPr>
            <a:xfrm>
              <a:off x="11748052" y="656419"/>
              <a:ext cx="7116418" cy="27233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22" name="Immagine 28">
              <a:extLst>
                <a:ext uri="{FF2B5EF4-FFF2-40B4-BE49-F238E27FC236}">
                  <a16:creationId xmlns="" xmlns:a16="http://schemas.microsoft.com/office/drawing/2014/main" id="{A2342D60-FEC5-7990-830A-45092DBDA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443743" y="455264"/>
              <a:ext cx="5725036" cy="3228569"/>
            </a:xfrm>
            <a:prstGeom prst="rect">
              <a:avLst/>
            </a:prstGeom>
          </p:spPr>
        </p:pic>
      </p:grpSp>
      <p:grpSp>
        <p:nvGrpSpPr>
          <p:cNvPr id="23" name="Gruppo 13">
            <a:extLst>
              <a:ext uri="{FF2B5EF4-FFF2-40B4-BE49-F238E27FC236}">
                <a16:creationId xmlns="" xmlns:a16="http://schemas.microsoft.com/office/drawing/2014/main" id="{9D4813F1-7AC2-9BAA-C4EB-4991E3860693}"/>
              </a:ext>
            </a:extLst>
          </p:cNvPr>
          <p:cNvGrpSpPr/>
          <p:nvPr/>
        </p:nvGrpSpPr>
        <p:grpSpPr>
          <a:xfrm>
            <a:off x="4796104" y="1745911"/>
            <a:ext cx="1177894" cy="890144"/>
            <a:chOff x="22749826" y="3953765"/>
            <a:chExt cx="3398982" cy="3398982"/>
          </a:xfrm>
        </p:grpSpPr>
        <p:sp>
          <p:nvSpPr>
            <p:cNvPr id="24" name="Ovale 24">
              <a:extLst>
                <a:ext uri="{FF2B5EF4-FFF2-40B4-BE49-F238E27FC236}">
                  <a16:creationId xmlns="" xmlns:a16="http://schemas.microsoft.com/office/drawing/2014/main" id="{F64AC196-6D70-A30C-F4F7-D0B925A19918}"/>
                </a:ext>
              </a:extLst>
            </p:cNvPr>
            <p:cNvSpPr/>
            <p:nvPr/>
          </p:nvSpPr>
          <p:spPr>
            <a:xfrm>
              <a:off x="22749826" y="3953765"/>
              <a:ext cx="3398982" cy="3398982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6" name="Immagine 4">
              <a:extLst>
                <a:ext uri="{FF2B5EF4-FFF2-40B4-BE49-F238E27FC236}">
                  <a16:creationId xmlns="" xmlns:a16="http://schemas.microsoft.com/office/drawing/2014/main" id="{B55342E8-B02A-2158-314B-250C19F1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189317" y="4401086"/>
              <a:ext cx="2520000" cy="2520000"/>
            </a:xfrm>
            <a:prstGeom prst="rect">
              <a:avLst/>
            </a:prstGeom>
          </p:spPr>
        </p:pic>
      </p:grpSp>
      <p:grpSp>
        <p:nvGrpSpPr>
          <p:cNvPr id="27" name="Gruppo 11">
            <a:extLst>
              <a:ext uri="{FF2B5EF4-FFF2-40B4-BE49-F238E27FC236}">
                <a16:creationId xmlns="" xmlns:a16="http://schemas.microsoft.com/office/drawing/2014/main" id="{EF5DB836-099C-2DD3-B1BC-045F5D1F677B}"/>
              </a:ext>
            </a:extLst>
          </p:cNvPr>
          <p:cNvGrpSpPr/>
          <p:nvPr/>
        </p:nvGrpSpPr>
        <p:grpSpPr>
          <a:xfrm>
            <a:off x="368624" y="1751369"/>
            <a:ext cx="1177894" cy="890144"/>
            <a:chOff x="5099818" y="3953765"/>
            <a:chExt cx="3398982" cy="3398982"/>
          </a:xfrm>
        </p:grpSpPr>
        <p:sp>
          <p:nvSpPr>
            <p:cNvPr id="28" name="Ovale 22">
              <a:extLst>
                <a:ext uri="{FF2B5EF4-FFF2-40B4-BE49-F238E27FC236}">
                  <a16:creationId xmlns="" xmlns:a16="http://schemas.microsoft.com/office/drawing/2014/main" id="{EF8956BB-66AF-05F4-B334-027F251C3D53}"/>
                </a:ext>
              </a:extLst>
            </p:cNvPr>
            <p:cNvSpPr/>
            <p:nvPr/>
          </p:nvSpPr>
          <p:spPr>
            <a:xfrm>
              <a:off x="5099818" y="3953765"/>
              <a:ext cx="3398982" cy="3398982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9" name="Immagine 8">
              <a:extLst>
                <a:ext uri="{FF2B5EF4-FFF2-40B4-BE49-F238E27FC236}">
                  <a16:creationId xmlns="" xmlns:a16="http://schemas.microsoft.com/office/drawing/2014/main" id="{D1B7DDB5-E2A2-5F5B-C21E-544BFC4D6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39309" y="4401086"/>
              <a:ext cx="2520000" cy="2520000"/>
            </a:xfrm>
            <a:prstGeom prst="rect">
              <a:avLst/>
            </a:prstGeom>
          </p:spPr>
        </p:pic>
      </p:grpSp>
      <p:grpSp>
        <p:nvGrpSpPr>
          <p:cNvPr id="30" name="Gruppo 12">
            <a:extLst>
              <a:ext uri="{FF2B5EF4-FFF2-40B4-BE49-F238E27FC236}">
                <a16:creationId xmlns="" xmlns:a16="http://schemas.microsoft.com/office/drawing/2014/main" id="{E4F3F4CC-53DE-CBA4-572E-B25FEE5D85A9}"/>
              </a:ext>
            </a:extLst>
          </p:cNvPr>
          <p:cNvGrpSpPr/>
          <p:nvPr/>
        </p:nvGrpSpPr>
        <p:grpSpPr>
          <a:xfrm>
            <a:off x="2586034" y="1745911"/>
            <a:ext cx="1177894" cy="890144"/>
            <a:chOff x="13924822" y="3953765"/>
            <a:chExt cx="3398982" cy="3398982"/>
          </a:xfrm>
        </p:grpSpPr>
        <p:sp>
          <p:nvSpPr>
            <p:cNvPr id="31" name="Ovale 23">
              <a:extLst>
                <a:ext uri="{FF2B5EF4-FFF2-40B4-BE49-F238E27FC236}">
                  <a16:creationId xmlns="" xmlns:a16="http://schemas.microsoft.com/office/drawing/2014/main" id="{77A0F5B5-55B6-8E98-BC38-48BAC9ADF1F5}"/>
                </a:ext>
              </a:extLst>
            </p:cNvPr>
            <p:cNvSpPr/>
            <p:nvPr/>
          </p:nvSpPr>
          <p:spPr>
            <a:xfrm>
              <a:off x="13924822" y="3953765"/>
              <a:ext cx="3398982" cy="3398982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32" name="Immagine 10">
              <a:extLst>
                <a:ext uri="{FF2B5EF4-FFF2-40B4-BE49-F238E27FC236}">
                  <a16:creationId xmlns="" xmlns:a16="http://schemas.microsoft.com/office/drawing/2014/main" id="{7CD5007C-8E5F-20C2-2FE9-A71B00888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364313" y="4241210"/>
              <a:ext cx="2520000" cy="2520000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126981" y="300500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Проект </a:t>
            </a:r>
            <a:r>
              <a:rPr lang="ru-RU" dirty="0" smtClean="0"/>
              <a:t>стартовал в 1994 </a:t>
            </a:r>
            <a:r>
              <a:rPr lang="ru-RU" dirty="0"/>
              <a:t>году в Германии и распространяется по всему </a:t>
            </a:r>
            <a:r>
              <a:rPr lang="ru-RU" dirty="0" smtClean="0"/>
              <a:t>миру</a:t>
            </a:r>
            <a:br>
              <a:rPr lang="ru-RU" dirty="0" smtClean="0"/>
            </a:b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Третья по величине интегрированная среда разработки в мире с более чем 1 миллионом </a:t>
            </a:r>
            <a:r>
              <a:rPr lang="ru-RU" dirty="0" smtClean="0"/>
              <a:t>инсталляций</a:t>
            </a:r>
            <a:br>
              <a:rPr lang="ru-RU" dirty="0" smtClean="0"/>
            </a:b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Мировой стандарт </a:t>
            </a:r>
            <a:r>
              <a:rPr lang="ru-RU" dirty="0" smtClean="0"/>
              <a:t>автоматизации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платформа, не зависящая </a:t>
            </a:r>
            <a:r>
              <a:rPr lang="ru-RU" dirty="0" smtClean="0"/>
              <a:t>от</a:t>
            </a:r>
            <a:br>
              <a:rPr lang="ru-RU" dirty="0" smtClean="0"/>
            </a:br>
            <a:r>
              <a:rPr lang="ru-RU" dirty="0" smtClean="0"/>
              <a:t>производителей </a:t>
            </a:r>
            <a:r>
              <a:rPr lang="ru-RU" dirty="0"/>
              <a:t>ПЛК</a:t>
            </a:r>
          </a:p>
        </p:txBody>
      </p:sp>
    </p:spTree>
    <p:extLst>
      <p:ext uri="{BB962C8B-B14F-4D97-AF65-F5344CB8AC3E}">
        <p14:creationId xmlns:p14="http://schemas.microsoft.com/office/powerpoint/2010/main" val="30372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xmlns="" id="{E98CCE64-EFDA-AF5F-5F89-9668DE7CB54C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1 версия (на базе OPTA </a:t>
            </a:r>
            <a:r>
              <a:rPr lang="ru-RU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Advanced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специальных модуля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расширения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Программирование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через среду разработки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CODESYS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Начало продажи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OPTA CODESYS</a:t>
            </a:r>
            <a:b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января 2025г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85;p19">
            <a:extLst>
              <a:ext uri="{FF2B5EF4-FFF2-40B4-BE49-F238E27FC236}">
                <a16:creationId xmlns="" xmlns:a16="http://schemas.microsoft.com/office/drawing/2014/main" id="{08E5FF8F-3B48-1241-DA60-2B48DB81345F}"/>
              </a:ext>
            </a:extLst>
          </p:cNvPr>
          <p:cNvSpPr txBox="1">
            <a:spLocks/>
          </p:cNvSpPr>
          <p:nvPr/>
        </p:nvSpPr>
        <p:spPr>
          <a:xfrm>
            <a:off x="650607" y="543696"/>
            <a:ext cx="5683517" cy="80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200" tIns="270200" rIns="270200" bIns="2702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E"/>
              </a:buClr>
              <a:buSzPts val="2900"/>
              <a:buFont typeface="Arial"/>
              <a:buNone/>
              <a:tabLst/>
              <a:defRPr/>
            </a:pPr>
            <a:r>
              <a:rPr lang="en-US" sz="4000" b="1" kern="0" dirty="0" smtClean="0">
                <a:solidFill>
                  <a:srgbClr val="0070C0"/>
                </a:solidFill>
                <a:latin typeface="Calibri" panose="020F0502020204030204" pitchFamily="34" charset="0"/>
                <a:ea typeface="Oswald Regular"/>
                <a:cs typeface="Calibri" panose="020F0502020204030204" pitchFamily="34" charset="0"/>
                <a:sym typeface="Oswald"/>
              </a:rPr>
              <a:t>Finder </a:t>
            </a:r>
            <a:r>
              <a:rPr kumimoji="0" lang="it-IT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Oswald Regular"/>
                <a:cs typeface="Calibri" panose="020F0502020204030204" pitchFamily="34" charset="0"/>
                <a:sym typeface="Oswald"/>
              </a:rPr>
              <a:t>OPTA </a:t>
            </a: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Oswald Regular"/>
                <a:cs typeface="Calibri" panose="020F0502020204030204" pitchFamily="34" charset="0"/>
                <a:sym typeface="Oswald"/>
              </a:rPr>
              <a:t>CODESYS</a:t>
            </a:r>
          </a:p>
        </p:txBody>
      </p:sp>
      <p:pic>
        <p:nvPicPr>
          <p:cNvPr id="7" name="Immagine 11">
            <a:extLst>
              <a:ext uri="{FF2B5EF4-FFF2-40B4-BE49-F238E27FC236}">
                <a16:creationId xmlns="" xmlns:a16="http://schemas.microsoft.com/office/drawing/2014/main" id="{DEAFFFB7-9FF5-5ED3-7206-8FD068666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359" y="4114147"/>
            <a:ext cx="2314362" cy="1301829"/>
          </a:xfrm>
          <a:prstGeom prst="rect">
            <a:avLst/>
          </a:prstGeom>
        </p:spPr>
      </p:pic>
      <p:pic>
        <p:nvPicPr>
          <p:cNvPr id="8" name="Immagine 14">
            <a:extLst>
              <a:ext uri="{FF2B5EF4-FFF2-40B4-BE49-F238E27FC236}">
                <a16:creationId xmlns="" xmlns:a16="http://schemas.microsoft.com/office/drawing/2014/main" id="{5084F5DB-30F0-8827-EE89-05E37503A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660" y="684305"/>
            <a:ext cx="3883210" cy="3883210"/>
          </a:xfrm>
          <a:prstGeom prst="rect">
            <a:avLst/>
          </a:prstGeom>
        </p:spPr>
      </p:pic>
      <p:sp>
        <p:nvSpPr>
          <p:cNvPr id="9" name="Dati 3">
            <a:extLst>
              <a:ext uri="{FF2B5EF4-FFF2-40B4-BE49-F238E27FC236}">
                <a16:creationId xmlns="" xmlns:a16="http://schemas.microsoft.com/office/drawing/2014/main" id="{9E716E6F-6A8F-D1DC-1705-D56779FB2895}"/>
              </a:ext>
            </a:extLst>
          </p:cNvPr>
          <p:cNvSpPr/>
          <p:nvPr/>
        </p:nvSpPr>
        <p:spPr>
          <a:xfrm rot="20781355">
            <a:off x="10089123" y="1058101"/>
            <a:ext cx="1585097" cy="530883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45902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7493" y="1146827"/>
            <a:ext cx="4916385" cy="49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0"/>
          <p:cNvSpPr txBox="1">
            <a:spLocks noChangeArrowheads="1"/>
          </p:cNvSpPr>
          <p:nvPr/>
        </p:nvSpPr>
        <p:spPr>
          <a:xfrm>
            <a:off x="123567" y="846674"/>
            <a:ext cx="6458465" cy="5323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FF8000"/>
              </a:buClr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Независимая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частная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компания, основана в 1954г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FF8000"/>
              </a:buClr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Специализация – производство реле и таймеров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FF8000"/>
              </a:buClr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линейке продукции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1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000 типов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FF8000"/>
              </a:buClr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Основное производство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Европе (Италия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Франция,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Испания)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FF8000"/>
              </a:buClr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Российский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филиал основан в 2010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году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FF8000"/>
              </a:buClr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Офисы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склады в Москве и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Екатеринбурге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FF8000"/>
              </a:buClr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Представительства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городах: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Ростов-на-Дону,</a:t>
            </a:r>
            <a:b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Санкт-Петербург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Екатеринбург, Казань,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Новосибирск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FF8000"/>
              </a:buClr>
              <a:buFont typeface="Arial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2017г мы производим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розетки 94 и 95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серий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48 и 58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серий</a:t>
            </a:r>
            <a:b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Российского рынка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FF8000"/>
              </a:buClr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45989" y="85038"/>
            <a:ext cx="6895070" cy="1325563"/>
          </a:xfrm>
        </p:spPr>
        <p:txBody>
          <a:bodyPr/>
          <a:lstStyle/>
          <a:p>
            <a:r>
              <a:rPr lang="ru-RU" sz="3200" b="1" spc="-100" dirty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Несколько фактов о компании </a:t>
            </a:r>
            <a:r>
              <a:rPr lang="en-US" sz="3200" b="1" spc="-100" dirty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FINDER</a:t>
            </a:r>
            <a:r>
              <a:rPr lang="it-IT" sz="3200" b="1" spc="-100" dirty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/>
            </a:r>
            <a:br>
              <a:rPr lang="it-IT" sz="3200" b="1" spc="-100" dirty="0">
                <a:solidFill>
                  <a:schemeClr val="bg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</a:br>
            <a:endParaRPr lang="ru-RU" sz="3200" b="1" spc="-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0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">
            <a:extLst>
              <a:ext uri="{FF2B5EF4-FFF2-40B4-BE49-F238E27FC236}">
                <a16:creationId xmlns="" xmlns:a16="http://schemas.microsoft.com/office/drawing/2014/main" id="{250A12B6-447F-1219-FB28-F0668450307A}"/>
              </a:ext>
            </a:extLst>
          </p:cNvPr>
          <p:cNvSpPr/>
          <p:nvPr/>
        </p:nvSpPr>
        <p:spPr>
          <a:xfrm>
            <a:off x="0" y="-11575"/>
            <a:ext cx="7604567" cy="6869575"/>
          </a:xfrm>
          <a:custGeom>
            <a:avLst/>
            <a:gdLst>
              <a:gd name="connsiteX0" fmla="*/ 0 w 4583575"/>
              <a:gd name="connsiteY0" fmla="*/ 0 h 6858000"/>
              <a:gd name="connsiteX1" fmla="*/ 4583575 w 4583575"/>
              <a:gd name="connsiteY1" fmla="*/ 0 h 6858000"/>
              <a:gd name="connsiteX2" fmla="*/ 4583575 w 4583575"/>
              <a:gd name="connsiteY2" fmla="*/ 6858000 h 6858000"/>
              <a:gd name="connsiteX3" fmla="*/ 0 w 4583575"/>
              <a:gd name="connsiteY3" fmla="*/ 6858000 h 6858000"/>
              <a:gd name="connsiteX4" fmla="*/ 0 w 4583575"/>
              <a:gd name="connsiteY4" fmla="*/ 0 h 6858000"/>
              <a:gd name="connsiteX0" fmla="*/ 0 w 7604567"/>
              <a:gd name="connsiteY0" fmla="*/ 11575 h 6869575"/>
              <a:gd name="connsiteX1" fmla="*/ 7604567 w 7604567"/>
              <a:gd name="connsiteY1" fmla="*/ 0 h 6869575"/>
              <a:gd name="connsiteX2" fmla="*/ 4583575 w 7604567"/>
              <a:gd name="connsiteY2" fmla="*/ 6869575 h 6869575"/>
              <a:gd name="connsiteX3" fmla="*/ 0 w 7604567"/>
              <a:gd name="connsiteY3" fmla="*/ 6869575 h 6869575"/>
              <a:gd name="connsiteX4" fmla="*/ 0 w 7604567"/>
              <a:gd name="connsiteY4" fmla="*/ 11575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4567" h="6869575">
                <a:moveTo>
                  <a:pt x="0" y="11575"/>
                </a:moveTo>
                <a:lnTo>
                  <a:pt x="7604567" y="0"/>
                </a:lnTo>
                <a:lnTo>
                  <a:pt x="4583575" y="6869575"/>
                </a:lnTo>
                <a:lnTo>
                  <a:pt x="0" y="6869575"/>
                </a:lnTo>
                <a:lnTo>
                  <a:pt x="0" y="115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D85062DF-9E3B-5066-3910-94C77BA8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" y="137246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8701BF52-0ECF-9C23-8E23-4E8B18DB5D62}"/>
              </a:ext>
            </a:extLst>
          </p:cNvPr>
          <p:cNvSpPr txBox="1"/>
          <p:nvPr/>
        </p:nvSpPr>
        <p:spPr>
          <a:xfrm>
            <a:off x="357339" y="411347"/>
            <a:ext cx="67107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ПРОМЫШЛЕННЫЕ КОНТАКТОРЫ</a:t>
            </a:r>
            <a:endParaRPr lang="ru-RU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СЕРИЯ </a:t>
            </a:r>
            <a:r>
              <a:rPr lang="it-IT" sz="36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6K</a:t>
            </a:r>
            <a:endParaRPr lang="ru-RU" sz="36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it-IT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ru-RU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до</a:t>
            </a:r>
            <a:r>
              <a:rPr lang="it-IT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74 A </a:t>
            </a:r>
            <a:r>
              <a:rPr lang="it-IT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400В </a:t>
            </a:r>
            <a:r>
              <a:rPr lang="it-IT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AC-3</a:t>
            </a:r>
            <a:r>
              <a:rPr lang="it-IT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defRPr/>
            </a:pPr>
            <a:endParaRPr lang="it-IT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6FB8AA27-7A33-84EB-74E2-2F36B0CE7C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17" b="94319" l="13506" r="49747">
                        <a14:foregroundMark x1="28362" y1="49774" x2="28362" y2="49774"/>
                        <a14:foregroundMark x1="35059" y1="49422" x2="35059" y2="49422"/>
                        <a14:foregroundMark x1="13506" y1="60935" x2="14012" y2="79437"/>
                        <a14:foregroundMark x1="26730" y1="49422" x2="26730" y2="49422"/>
                        <a14:foregroundMark x1="24930" y1="51383" x2="37591" y2="48617"/>
                        <a14:foregroundMark x1="37591" y1="48617" x2="38717" y2="51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93" t="43775" r="45749"/>
          <a:stretch/>
        </p:blipFill>
        <p:spPr>
          <a:xfrm>
            <a:off x="8625566" y="2084754"/>
            <a:ext cx="3394719" cy="4773246"/>
          </a:xfrm>
          <a:prstGeom prst="snip2DiagRect">
            <a:avLst>
              <a:gd name="adj1" fmla="val 15073"/>
              <a:gd name="adj2" fmla="val 0"/>
            </a:avLst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582119D6-F8A3-9913-9A6A-8542E778E7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67" b="45551" l="57513" r="95273">
                        <a14:foregroundMark x1="66066" y1="5530" x2="66066" y2="5530"/>
                        <a14:foregroundMark x1="66629" y1="3067" x2="66629" y2="3067"/>
                        <a14:foregroundMark x1="65898" y1="5028" x2="65898" y2="5028"/>
                        <a14:foregroundMark x1="74958" y1="45551" x2="74958" y2="45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834" b="49932"/>
          <a:stretch/>
        </p:blipFill>
        <p:spPr>
          <a:xfrm>
            <a:off x="6043854" y="3141210"/>
            <a:ext cx="2763097" cy="3283043"/>
          </a:xfrm>
          <a:prstGeom prst="snip2DiagRect">
            <a:avLst>
              <a:gd name="adj1" fmla="val 15073"/>
              <a:gd name="adj2" fmla="val 0"/>
            </a:avLst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4BD820E8-0537-3ACA-BF7C-6CC69248F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0" b="89925" l="9964" r="899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3547" y="231771"/>
            <a:ext cx="2763097" cy="26979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</p:pic>
      <p:sp>
        <p:nvSpPr>
          <p:cNvPr id="13" name="CasellaDiTesto 6">
            <a:extLst>
              <a:ext uri="{FF2B5EF4-FFF2-40B4-BE49-F238E27FC236}">
                <a16:creationId xmlns="" xmlns:a16="http://schemas.microsoft.com/office/drawing/2014/main" id="{994158EA-C45B-6EAF-F562-BF7BC4AA4BDD}"/>
              </a:ext>
            </a:extLst>
          </p:cNvPr>
          <p:cNvSpPr txBox="1"/>
          <p:nvPr/>
        </p:nvSpPr>
        <p:spPr>
          <a:xfrm>
            <a:off x="252339" y="3553838"/>
            <a:ext cx="52906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prstClr val="white"/>
                </a:solidFill>
              </a:rPr>
              <a:t>-   Компактные размеры</a:t>
            </a:r>
            <a:endParaRPr lang="ru-RU" sz="2400" b="1" dirty="0">
              <a:solidFill>
                <a:prstClr val="white"/>
              </a:solidFill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ru-RU" sz="2400" b="1" dirty="0" smtClean="0">
                <a:solidFill>
                  <a:prstClr val="white"/>
                </a:solidFill>
              </a:rPr>
              <a:t>Высокая производительность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Линейка аксессуаров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0813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2FE1781E-4813-4E9A-2E46-48454F95CA64}"/>
              </a:ext>
            </a:extLst>
          </p:cNvPr>
          <p:cNvSpPr txBox="1"/>
          <p:nvPr/>
        </p:nvSpPr>
        <p:spPr>
          <a:xfrm>
            <a:off x="454877" y="1428397"/>
            <a:ext cx="5230112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Тип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6K.04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или 4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Силовых к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онтакта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 A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AC-3)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Соответствуют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60947 / IEC 947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Напряжение катушки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24 – 48 – 60 – 72 – 110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48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110 –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230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</a:t>
            </a:r>
          </a:p>
          <a:p>
            <a:pPr marR="0" lvl="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Дополнительный контакт (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AC3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Возможность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установки блока </a:t>
            </a:r>
            <a:r>
              <a:rPr kumimoji="0" lang="ru-RU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доп.контактов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Материал контактов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AgSnO2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Монтаж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DIN-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рейку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мм</a:t>
            </a:r>
            <a:endParaRPr lang="it-I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985F5697-9014-5B14-C9C8-2DB4B9A888E6}"/>
              </a:ext>
            </a:extLst>
          </p:cNvPr>
          <p:cNvSpPr txBox="1"/>
          <p:nvPr/>
        </p:nvSpPr>
        <p:spPr>
          <a:xfrm>
            <a:off x="454877" y="140183"/>
            <a:ext cx="68015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ПРОМЫШЛЕННЫЕ КОНТАКТОРЫ</a:t>
            </a:r>
          </a:p>
          <a:p>
            <a:pPr>
              <a:defRPr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СЕРИЯ </a:t>
            </a:r>
            <a:r>
              <a:rPr 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6K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B1EA1975-A096-B870-0A1F-EFD5EB0FD2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1" b="36366" l="4632" r="416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3681" b="59593"/>
          <a:stretch/>
        </p:blipFill>
        <p:spPr>
          <a:xfrm>
            <a:off x="7557890" y="1340512"/>
            <a:ext cx="3532382" cy="34491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</p:pic>
      <p:grpSp>
        <p:nvGrpSpPr>
          <p:cNvPr id="5" name="Gruppo 4">
            <a:extLst>
              <a:ext uri="{FF2B5EF4-FFF2-40B4-BE49-F238E27FC236}">
                <a16:creationId xmlns="" xmlns:a16="http://schemas.microsoft.com/office/drawing/2014/main" id="{94BFFCFF-1627-68AA-EBDA-9C18A83F23F7}"/>
              </a:ext>
            </a:extLst>
          </p:cNvPr>
          <p:cNvGrpSpPr/>
          <p:nvPr/>
        </p:nvGrpSpPr>
        <p:grpSpPr>
          <a:xfrm>
            <a:off x="8087981" y="5010814"/>
            <a:ext cx="2356313" cy="878258"/>
            <a:chOff x="8087981" y="5010814"/>
            <a:chExt cx="2356313" cy="878258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="" xmlns:a16="http://schemas.microsoft.com/office/drawing/2014/main" id="{7DDC39B9-593C-4A88-F95C-C7EB2267EEB6}"/>
                </a:ext>
              </a:extLst>
            </p:cNvPr>
            <p:cNvSpPr/>
            <p:nvPr/>
          </p:nvSpPr>
          <p:spPr>
            <a:xfrm>
              <a:off x="8087981" y="5010814"/>
              <a:ext cx="2356313" cy="8782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26" name="Picture 2" descr="What Is RoHS? - Lighting Equipment Sales">
              <a:extLst>
                <a:ext uri="{FF2B5EF4-FFF2-40B4-BE49-F238E27FC236}">
                  <a16:creationId xmlns="" xmlns:a16="http://schemas.microsoft.com/office/drawing/2014/main" id="{0E04B55B-5520-3ABF-225B-B947744DB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0544" y="5118159"/>
              <a:ext cx="1075593" cy="60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Underwriters Laboratories Logo PNG Vector (EPS) Free Download">
              <a:extLst>
                <a:ext uri="{FF2B5EF4-FFF2-40B4-BE49-F238E27FC236}">
                  <a16:creationId xmlns="" xmlns:a16="http://schemas.microsoft.com/office/drawing/2014/main" id="{C65F3EAB-97C7-EF56-FBC9-037D53002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4637" y="5145187"/>
              <a:ext cx="661157" cy="550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159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2FE1781E-4813-4E9A-2E46-48454F95CA64}"/>
              </a:ext>
            </a:extLst>
          </p:cNvPr>
          <p:cNvSpPr txBox="1"/>
          <p:nvPr/>
        </p:nvSpPr>
        <p:spPr>
          <a:xfrm>
            <a:off x="454877" y="1581641"/>
            <a:ext cx="549321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или 4 силовых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контакта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AC-3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Соответствуют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60947 / IEC 947</a:t>
            </a:r>
          </a:p>
          <a:p>
            <a:pPr lvl="0">
              <a:lnSpc>
                <a:spcPct val="150000"/>
              </a:lnSpc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Напряжение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катушки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– 24 – 48 – 60 – 72 – 110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DC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–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230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Дополнительный контакт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3A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AC3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Возможность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установки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блоков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доп.контактов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Материа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 контактов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AgSnO2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Монтаж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DIN-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рейку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мм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E5D83993-3000-E619-5E0B-DE9C7E4BC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67" b="45551" l="57513" r="95273">
                        <a14:foregroundMark x1="66066" y1="5530" x2="66066" y2="5530"/>
                        <a14:foregroundMark x1="66629" y1="3067" x2="66629" y2="3067"/>
                        <a14:foregroundMark x1="65898" y1="5028" x2="65898" y2="5028"/>
                        <a14:foregroundMark x1="74958" y1="45551" x2="74958" y2="45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834" b="49932"/>
          <a:stretch/>
        </p:blipFill>
        <p:spPr>
          <a:xfrm>
            <a:off x="7680017" y="1048040"/>
            <a:ext cx="3134794" cy="3724684"/>
          </a:xfrm>
          <a:prstGeom prst="snip2DiagRect">
            <a:avLst>
              <a:gd name="adj1" fmla="val 15073"/>
              <a:gd name="adj2" fmla="val 0"/>
            </a:avLst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D2A1C921-3D6B-D81F-4C41-2EF719CE5DBB}"/>
              </a:ext>
            </a:extLst>
          </p:cNvPr>
          <p:cNvSpPr txBox="1"/>
          <p:nvPr/>
        </p:nvSpPr>
        <p:spPr>
          <a:xfrm>
            <a:off x="454877" y="1320031"/>
            <a:ext cx="6272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Тип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6K.14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="" xmlns:a16="http://schemas.microsoft.com/office/drawing/2014/main" id="{AB0F2FA3-D506-799B-3704-FCE6D5CFAA55}"/>
              </a:ext>
            </a:extLst>
          </p:cNvPr>
          <p:cNvGrpSpPr/>
          <p:nvPr/>
        </p:nvGrpSpPr>
        <p:grpSpPr>
          <a:xfrm>
            <a:off x="8087981" y="5010814"/>
            <a:ext cx="2356313" cy="878258"/>
            <a:chOff x="8087981" y="5010814"/>
            <a:chExt cx="2356313" cy="878258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="" xmlns:a16="http://schemas.microsoft.com/office/drawing/2014/main" id="{7986B3F3-F19B-2399-EF27-343F452990AA}"/>
                </a:ext>
              </a:extLst>
            </p:cNvPr>
            <p:cNvSpPr/>
            <p:nvPr/>
          </p:nvSpPr>
          <p:spPr>
            <a:xfrm>
              <a:off x="8087981" y="5010814"/>
              <a:ext cx="2356313" cy="8782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Picture 2" descr="What Is RoHS? - Lighting Equipment Sales">
              <a:extLst>
                <a:ext uri="{FF2B5EF4-FFF2-40B4-BE49-F238E27FC236}">
                  <a16:creationId xmlns="" xmlns:a16="http://schemas.microsoft.com/office/drawing/2014/main" id="{3E72123B-A084-B0B7-0611-13E581F27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0544" y="5118159"/>
              <a:ext cx="1075593" cy="60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Underwriters Laboratories Logo PNG Vector (EPS) Free Download">
              <a:extLst>
                <a:ext uri="{FF2B5EF4-FFF2-40B4-BE49-F238E27FC236}">
                  <a16:creationId xmlns="" xmlns:a16="http://schemas.microsoft.com/office/drawing/2014/main" id="{E0EF7234-D3EA-522E-B187-3D7440C37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4637" y="5145187"/>
              <a:ext cx="661157" cy="550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asellaDiTesto 7">
            <a:extLst>
              <a:ext uri="{FF2B5EF4-FFF2-40B4-BE49-F238E27FC236}">
                <a16:creationId xmlns="" xmlns:a16="http://schemas.microsoft.com/office/drawing/2014/main" id="{985F5697-9014-5B14-C9C8-2DB4B9A888E6}"/>
              </a:ext>
            </a:extLst>
          </p:cNvPr>
          <p:cNvSpPr txBox="1"/>
          <p:nvPr/>
        </p:nvSpPr>
        <p:spPr>
          <a:xfrm>
            <a:off x="401885" y="127543"/>
            <a:ext cx="68015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ПРОМЫШЛЕННЫЕ КОНТАКТОРЫ</a:t>
            </a:r>
          </a:p>
          <a:p>
            <a:pPr>
              <a:defRPr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СЕРИЯ </a:t>
            </a:r>
            <a:r>
              <a:rPr 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6K</a:t>
            </a:r>
          </a:p>
        </p:txBody>
      </p:sp>
    </p:spTree>
    <p:extLst>
      <p:ext uri="{BB962C8B-B14F-4D97-AF65-F5344CB8AC3E}">
        <p14:creationId xmlns:p14="http://schemas.microsoft.com/office/powerpoint/2010/main" val="27764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2FE1781E-4813-4E9A-2E46-48454F95CA64}"/>
              </a:ext>
            </a:extLst>
          </p:cNvPr>
          <p:cNvSpPr txBox="1"/>
          <p:nvPr/>
        </p:nvSpPr>
        <p:spPr>
          <a:xfrm>
            <a:off x="401885" y="1287812"/>
            <a:ext cx="5230112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Тип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6K.13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Силовых контакта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24A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32А, 50А,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74A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AC-3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Соответствуют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60947 / IEC 947</a:t>
            </a:r>
          </a:p>
          <a:p>
            <a:pPr lvl="0">
              <a:lnSpc>
                <a:spcPct val="150000"/>
              </a:lnSpc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Напряжение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катушки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24 – 48 – 60 – 72 – 110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DC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– 110 – 230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Tx/>
              <a:buChar char="-"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Возможность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установки блоков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доп.контактов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Tx/>
              <a:buChar char="-"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Материал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контактов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AgSnO2</a:t>
            </a: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Tx/>
              <a:buChar char="-"/>
              <a:defRPr/>
            </a:pP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Монтаж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DIN-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рейку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мм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51FDF834-58B7-361D-1BD9-0BD2DD82DB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17" b="94319" l="13506" r="49747">
                        <a14:foregroundMark x1="28362" y1="49774" x2="28362" y2="49774"/>
                        <a14:foregroundMark x1="35059" y1="49422" x2="35059" y2="49422"/>
                        <a14:foregroundMark x1="13506" y1="60935" x2="14012" y2="79437"/>
                        <a14:foregroundMark x1="26730" y1="49422" x2="26730" y2="49422"/>
                        <a14:foregroundMark x1="24930" y1="51383" x2="37591" y2="48617"/>
                        <a14:foregroundMark x1="37591" y1="48617" x2="38717" y2="51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93" t="43775" r="45749"/>
          <a:stretch/>
        </p:blipFill>
        <p:spPr>
          <a:xfrm>
            <a:off x="7800995" y="186731"/>
            <a:ext cx="3394719" cy="4773246"/>
          </a:xfrm>
          <a:prstGeom prst="snip2DiagRect">
            <a:avLst>
              <a:gd name="adj1" fmla="val 15073"/>
              <a:gd name="adj2" fmla="val 0"/>
            </a:avLst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4" name="Gruppo 3">
            <a:extLst>
              <a:ext uri="{FF2B5EF4-FFF2-40B4-BE49-F238E27FC236}">
                <a16:creationId xmlns="" xmlns:a16="http://schemas.microsoft.com/office/drawing/2014/main" id="{7D38E514-51B5-26CC-CF82-88BD60B8C9C4}"/>
              </a:ext>
            </a:extLst>
          </p:cNvPr>
          <p:cNvGrpSpPr/>
          <p:nvPr/>
        </p:nvGrpSpPr>
        <p:grpSpPr>
          <a:xfrm>
            <a:off x="8087981" y="5010814"/>
            <a:ext cx="2356313" cy="878258"/>
            <a:chOff x="8087981" y="5010814"/>
            <a:chExt cx="2356313" cy="878258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="" xmlns:a16="http://schemas.microsoft.com/office/drawing/2014/main" id="{E7E4288B-3E47-773A-C5D9-DF9A2952D0EA}"/>
                </a:ext>
              </a:extLst>
            </p:cNvPr>
            <p:cNvSpPr/>
            <p:nvPr/>
          </p:nvSpPr>
          <p:spPr>
            <a:xfrm>
              <a:off x="8087981" y="5010814"/>
              <a:ext cx="2356313" cy="8782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2" descr="What Is RoHS? - Lighting Equipment Sales">
              <a:extLst>
                <a:ext uri="{FF2B5EF4-FFF2-40B4-BE49-F238E27FC236}">
                  <a16:creationId xmlns="" xmlns:a16="http://schemas.microsoft.com/office/drawing/2014/main" id="{5D811BAF-9B42-070C-2A9B-B3F6FE263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0544" y="5118159"/>
              <a:ext cx="1075593" cy="60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Underwriters Laboratories Logo PNG Vector (EPS) Free Download">
              <a:extLst>
                <a:ext uri="{FF2B5EF4-FFF2-40B4-BE49-F238E27FC236}">
                  <a16:creationId xmlns="" xmlns:a16="http://schemas.microsoft.com/office/drawing/2014/main" id="{40B20EA5-D1CB-3AE4-3496-4A0E3075D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4637" y="5145187"/>
              <a:ext cx="661157" cy="550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asellaDiTesto 7">
            <a:extLst>
              <a:ext uri="{FF2B5EF4-FFF2-40B4-BE49-F238E27FC236}">
                <a16:creationId xmlns="" xmlns:a16="http://schemas.microsoft.com/office/drawing/2014/main" id="{985F5697-9014-5B14-C9C8-2DB4B9A888E6}"/>
              </a:ext>
            </a:extLst>
          </p:cNvPr>
          <p:cNvSpPr txBox="1"/>
          <p:nvPr/>
        </p:nvSpPr>
        <p:spPr>
          <a:xfrm>
            <a:off x="401885" y="119306"/>
            <a:ext cx="68015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ПРОМЫШЛЕННЫЕ КОНТАКТОРЫ</a:t>
            </a:r>
          </a:p>
          <a:p>
            <a:pPr>
              <a:defRPr/>
            </a:pP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СЕРИЯ </a:t>
            </a:r>
            <a:r>
              <a:rPr 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6K</a:t>
            </a:r>
          </a:p>
        </p:txBody>
      </p:sp>
    </p:spTree>
    <p:extLst>
      <p:ext uri="{BB962C8B-B14F-4D97-AF65-F5344CB8AC3E}">
        <p14:creationId xmlns:p14="http://schemas.microsoft.com/office/powerpoint/2010/main" val="38747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85;p19">
            <a:extLst>
              <a:ext uri="{FF2B5EF4-FFF2-40B4-BE49-F238E27FC236}">
                <a16:creationId xmlns:a16="http://schemas.microsoft.com/office/drawing/2014/main" xmlns="" id="{08E5FF8F-3B48-1241-DA60-2B48DB81345F}"/>
              </a:ext>
            </a:extLst>
          </p:cNvPr>
          <p:cNvSpPr txBox="1">
            <a:spLocks/>
          </p:cNvSpPr>
          <p:nvPr/>
        </p:nvSpPr>
        <p:spPr>
          <a:xfrm>
            <a:off x="377370" y="188684"/>
            <a:ext cx="6806025" cy="104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200" tIns="270200" rIns="270200" bIns="2702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>
              <a:buClr>
                <a:srgbClr val="009FDE"/>
              </a:buClr>
              <a:buSzPts val="2900"/>
              <a:defRPr/>
            </a:pPr>
            <a:r>
              <a:rPr lang="it-IT" sz="4000" b="1" dirty="0">
                <a:solidFill>
                  <a:schemeClr val="bg1"/>
                </a:solidFill>
                <a:latin typeface="+mn-lt"/>
                <a:ea typeface="Oswald Regular"/>
                <a:cs typeface="Oswald Regular"/>
                <a:sym typeface="Oswald"/>
              </a:rPr>
              <a:t>6K </a:t>
            </a:r>
            <a:r>
              <a:rPr kumimoji="0" lang="it-IT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swald Regular"/>
                <a:cs typeface="Oswald Regular"/>
                <a:sym typeface="Oswald"/>
              </a:rPr>
              <a:t>SERIES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swald Regular"/>
                <a:cs typeface="Oswald Regular"/>
                <a:sym typeface="Oswald"/>
              </a:rPr>
              <a:t> -</a:t>
            </a:r>
            <a:r>
              <a:rPr kumimoji="0" lang="ru-RU" sz="4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swald Regular"/>
                <a:cs typeface="Oswald Regular"/>
                <a:sym typeface="Oswald"/>
              </a:rPr>
              <a:t> Аксессуары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Oswald Regular"/>
              <a:cs typeface="Oswald Regular"/>
              <a:sym typeface="Oswal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2954" y="1235843"/>
            <a:ext cx="6096541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3500"/>
              </a:spcAft>
              <a:buClr>
                <a:srgbClr val="FFFFFF"/>
              </a:buClr>
              <a:buSzPts val="800"/>
              <a:defRPr/>
            </a:pPr>
            <a:r>
              <a:rPr lang="ru-RU" sz="3200" b="1" kern="0" spc="-150" dirty="0">
                <a:solidFill>
                  <a:srgbClr val="003A74"/>
                </a:solidFill>
                <a:latin typeface="Calibri" panose="020F0502020204030204" pitchFamily="34" charset="0"/>
                <a:ea typeface="Oswald Light"/>
                <a:cs typeface="Calibri" panose="020F0502020204030204" pitchFamily="34" charset="0"/>
              </a:rPr>
              <a:t>Модули дополнительных контактов</a:t>
            </a:r>
            <a:endParaRPr lang="it-IT" sz="3200" b="1" kern="0" spc="-150" dirty="0">
              <a:solidFill>
                <a:srgbClr val="003A74"/>
              </a:solidFill>
              <a:latin typeface="Calibri" panose="020F0502020204030204" pitchFamily="34" charset="0"/>
              <a:ea typeface="Oswald Light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71906DB0-09A0-764B-B6EA-797C8EEAB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304" y="1689721"/>
            <a:ext cx="2070696" cy="1587001"/>
          </a:xfrm>
          <a:prstGeom prst="rect">
            <a:avLst/>
          </a:prstGeom>
        </p:spPr>
      </p:pic>
      <p:pic>
        <p:nvPicPr>
          <p:cNvPr id="9" name="Immagine 9">
            <a:extLst>
              <a:ext uri="{FF2B5EF4-FFF2-40B4-BE49-F238E27FC236}">
                <a16:creationId xmlns="" xmlns:a16="http://schemas.microsoft.com/office/drawing/2014/main" id="{F991FD43-D316-C3CD-D7AE-78D61A98BF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604" y="4362162"/>
            <a:ext cx="780643" cy="1672054"/>
          </a:xfrm>
          <a:prstGeom prst="rect">
            <a:avLst/>
          </a:prstGeom>
        </p:spPr>
      </p:pic>
      <p:pic>
        <p:nvPicPr>
          <p:cNvPr id="10" name="Immagine 11">
            <a:extLst>
              <a:ext uri="{FF2B5EF4-FFF2-40B4-BE49-F238E27FC236}">
                <a16:creationId xmlns="" xmlns:a16="http://schemas.microsoft.com/office/drawing/2014/main" id="{AD8166DD-328B-B56F-2246-49646C8BFF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269" y="4361654"/>
            <a:ext cx="643488" cy="1505612"/>
          </a:xfrm>
          <a:prstGeom prst="rect">
            <a:avLst/>
          </a:prstGeom>
        </p:spPr>
      </p:pic>
      <p:sp>
        <p:nvSpPr>
          <p:cNvPr id="15" name="CasellaDiTesto 7">
            <a:extLst>
              <a:ext uri="{FF2B5EF4-FFF2-40B4-BE49-F238E27FC236}">
                <a16:creationId xmlns="" xmlns:a16="http://schemas.microsoft.com/office/drawing/2014/main" id="{7957A2BF-D1BA-2E33-DBEA-2C12B842AD46}"/>
              </a:ext>
            </a:extLst>
          </p:cNvPr>
          <p:cNvSpPr txBox="1"/>
          <p:nvPr/>
        </p:nvSpPr>
        <p:spPr>
          <a:xfrm>
            <a:off x="640395" y="2107929"/>
            <a:ext cx="4709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Модули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для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контакторов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6K.04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- Номинальный ток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3A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–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400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В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AC3</a:t>
            </a:r>
          </a:p>
          <a:p>
            <a:pPr lvl="0"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- Доступны различные </a:t>
            </a:r>
            <a:r>
              <a:rPr lang="ru-RU" sz="2000" dirty="0">
                <a:solidFill>
                  <a:schemeClr val="bg1"/>
                </a:solidFill>
              </a:rPr>
              <a:t>схемы контактов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0911" y="441588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chemeClr val="bg1"/>
                </a:solidFill>
              </a:rPr>
              <a:t>Модули для </a:t>
            </a:r>
            <a:r>
              <a:rPr lang="ru-RU" b="1" dirty="0">
                <a:solidFill>
                  <a:schemeClr val="bg1"/>
                </a:solidFill>
              </a:rPr>
              <a:t>контакторов </a:t>
            </a:r>
            <a:r>
              <a:rPr lang="it-IT" b="1" dirty="0">
                <a:solidFill>
                  <a:schemeClr val="bg1"/>
                </a:solidFill>
              </a:rPr>
              <a:t>6K.1</a:t>
            </a:r>
            <a:r>
              <a:rPr lang="ru-RU" b="1" dirty="0">
                <a:solidFill>
                  <a:schemeClr val="bg1"/>
                </a:solidFill>
              </a:rPr>
              <a:t>3, </a:t>
            </a:r>
            <a:r>
              <a:rPr lang="it-IT" b="1" dirty="0">
                <a:solidFill>
                  <a:schemeClr val="bg1"/>
                </a:solidFill>
              </a:rPr>
              <a:t>6K.1</a:t>
            </a:r>
            <a:r>
              <a:rPr lang="ru-RU" b="1" dirty="0">
                <a:solidFill>
                  <a:schemeClr val="bg1"/>
                </a:solidFill>
              </a:rPr>
              <a:t>4 </a:t>
            </a:r>
          </a:p>
          <a:p>
            <a:pPr lvl="0">
              <a:defRPr/>
            </a:pPr>
            <a:endParaRPr lang="it-IT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ru-RU" dirty="0">
                <a:solidFill>
                  <a:schemeClr val="bg1"/>
                </a:solidFill>
              </a:rPr>
              <a:t>Тип </a:t>
            </a:r>
            <a:r>
              <a:rPr lang="it-IT" dirty="0">
                <a:solidFill>
                  <a:schemeClr val="bg1"/>
                </a:solidFill>
              </a:rPr>
              <a:t>1 NO 3 A – 400 </a:t>
            </a:r>
            <a:r>
              <a:rPr lang="ru-RU" dirty="0">
                <a:solidFill>
                  <a:schemeClr val="bg1"/>
                </a:solidFill>
              </a:rPr>
              <a:t>В</a:t>
            </a:r>
            <a:r>
              <a:rPr lang="it-IT" dirty="0">
                <a:solidFill>
                  <a:schemeClr val="bg1"/>
                </a:solidFill>
              </a:rPr>
              <a:t> AC3</a:t>
            </a:r>
          </a:p>
          <a:p>
            <a:pPr lvl="0">
              <a:defRPr/>
            </a:pPr>
            <a:r>
              <a:rPr lang="ru-RU" dirty="0">
                <a:solidFill>
                  <a:schemeClr val="bg1"/>
                </a:solidFill>
              </a:rPr>
              <a:t>Тип </a:t>
            </a:r>
            <a:r>
              <a:rPr lang="it-IT" dirty="0">
                <a:solidFill>
                  <a:schemeClr val="bg1"/>
                </a:solidFill>
              </a:rPr>
              <a:t>1 NC 3 A – 400 </a:t>
            </a:r>
            <a:r>
              <a:rPr lang="ru-RU" dirty="0">
                <a:solidFill>
                  <a:schemeClr val="bg1"/>
                </a:solidFill>
              </a:rPr>
              <a:t>В</a:t>
            </a:r>
            <a:r>
              <a:rPr lang="it-IT" dirty="0">
                <a:solidFill>
                  <a:schemeClr val="bg1"/>
                </a:solidFill>
              </a:rPr>
              <a:t> AC3</a:t>
            </a:r>
          </a:p>
        </p:txBody>
      </p:sp>
    </p:spTree>
    <p:extLst>
      <p:ext uri="{BB962C8B-B14F-4D97-AF65-F5344CB8AC3E}">
        <p14:creationId xmlns:p14="http://schemas.microsoft.com/office/powerpoint/2010/main" val="37198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85;p19">
            <a:extLst>
              <a:ext uri="{FF2B5EF4-FFF2-40B4-BE49-F238E27FC236}">
                <a16:creationId xmlns:a16="http://schemas.microsoft.com/office/drawing/2014/main" xmlns="" id="{08E5FF8F-3B48-1241-DA60-2B48DB81345F}"/>
              </a:ext>
            </a:extLst>
          </p:cNvPr>
          <p:cNvSpPr txBox="1">
            <a:spLocks/>
          </p:cNvSpPr>
          <p:nvPr/>
        </p:nvSpPr>
        <p:spPr>
          <a:xfrm>
            <a:off x="377370" y="188684"/>
            <a:ext cx="6806025" cy="104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200" tIns="270200" rIns="270200" bIns="2702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>
              <a:buClr>
                <a:srgbClr val="009FDE"/>
              </a:buClr>
              <a:buSzPts val="2900"/>
              <a:defRPr/>
            </a:pPr>
            <a:r>
              <a:rPr lang="it-IT" sz="4000" b="1" dirty="0">
                <a:solidFill>
                  <a:schemeClr val="bg1"/>
                </a:solidFill>
                <a:latin typeface="+mn-lt"/>
                <a:ea typeface="Oswald Regular"/>
                <a:cs typeface="Oswald Regular"/>
                <a:sym typeface="Oswald"/>
              </a:rPr>
              <a:t>6K </a:t>
            </a:r>
            <a:r>
              <a:rPr kumimoji="0" lang="it-IT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swald Regular"/>
                <a:cs typeface="Oswald Regular"/>
                <a:sym typeface="Oswald"/>
              </a:rPr>
              <a:t>SERIES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swald Regular"/>
                <a:cs typeface="Oswald Regular"/>
                <a:sym typeface="Oswald"/>
              </a:rPr>
              <a:t> -</a:t>
            </a:r>
            <a:r>
              <a:rPr kumimoji="0" lang="ru-RU" sz="4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swald Regular"/>
                <a:cs typeface="Oswald Regular"/>
                <a:sym typeface="Oswald"/>
              </a:rPr>
              <a:t> Аксессуары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Oswald Regular"/>
              <a:cs typeface="Oswald Regular"/>
              <a:sym typeface="Oswald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2082" y="2283002"/>
            <a:ext cx="49376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FF"/>
                </a:solidFill>
              </a:rPr>
              <a:t>Линейка реле тепловой перегрузки</a:t>
            </a:r>
            <a:br>
              <a:rPr lang="ru-RU" sz="2000" dirty="0" smtClean="0">
                <a:solidFill>
                  <a:srgbClr val="FFFFFF"/>
                </a:solidFill>
              </a:rPr>
            </a:br>
            <a:r>
              <a:rPr lang="ru-RU" sz="2000" dirty="0" smtClean="0">
                <a:solidFill>
                  <a:srgbClr val="FFFFFF"/>
                </a:solidFill>
              </a:rPr>
              <a:t>для </a:t>
            </a:r>
            <a:r>
              <a:rPr lang="ru-RU" sz="2000" dirty="0">
                <a:solidFill>
                  <a:srgbClr val="FFFFFF"/>
                </a:solidFill>
              </a:rPr>
              <a:t>промышленных </a:t>
            </a:r>
            <a:r>
              <a:rPr lang="ru-RU" sz="2000" dirty="0" smtClean="0">
                <a:solidFill>
                  <a:srgbClr val="FFFFFF"/>
                </a:solidFill>
              </a:rPr>
              <a:t>контакторов</a:t>
            </a:r>
          </a:p>
          <a:p>
            <a:r>
              <a:rPr lang="ru-RU" sz="2000" dirty="0" smtClean="0">
                <a:solidFill>
                  <a:srgbClr val="FFFFFF"/>
                </a:solidFill>
              </a:rPr>
              <a:t>6K.04</a:t>
            </a:r>
            <a:r>
              <a:rPr lang="ru-RU" sz="2000" dirty="0">
                <a:solidFill>
                  <a:srgbClr val="FFFFFF"/>
                </a:solidFill>
              </a:rPr>
              <a:t>, 6K.14 и </a:t>
            </a:r>
            <a:r>
              <a:rPr lang="ru-RU" sz="2000" dirty="0" smtClean="0">
                <a:solidFill>
                  <a:srgbClr val="FFFFFF"/>
                </a:solidFill>
              </a:rPr>
              <a:t>6K.13</a:t>
            </a:r>
          </a:p>
          <a:p>
            <a:endParaRPr lang="ru-RU" sz="2000" dirty="0" smtClean="0">
              <a:solidFill>
                <a:srgbClr val="FFFFFF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FF"/>
                </a:solidFill>
              </a:rPr>
              <a:t>Электромеханическая защита</a:t>
            </a:r>
            <a:br>
              <a:rPr lang="ru-RU" sz="2000" dirty="0" smtClean="0">
                <a:solidFill>
                  <a:srgbClr val="FFFFFF"/>
                </a:solidFill>
              </a:rPr>
            </a:br>
            <a:r>
              <a:rPr lang="ru-RU" sz="2000" dirty="0" smtClean="0">
                <a:solidFill>
                  <a:srgbClr val="FFFFFF"/>
                </a:solidFill>
              </a:rPr>
              <a:t>от </a:t>
            </a:r>
            <a:r>
              <a:rPr lang="ru-RU" sz="2000" dirty="0">
                <a:solidFill>
                  <a:srgbClr val="FFFFFF"/>
                </a:solidFill>
              </a:rPr>
              <a:t>2,7A до </a:t>
            </a:r>
            <a:r>
              <a:rPr lang="ru-RU" sz="2000" dirty="0" smtClean="0">
                <a:solidFill>
                  <a:srgbClr val="FFFFFF"/>
                </a:solidFill>
              </a:rPr>
              <a:t>27A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FF"/>
                </a:solidFill>
              </a:rPr>
              <a:t>Вспомогательный контакт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FF"/>
                </a:solidFill>
              </a:rPr>
              <a:t>Кнопка </a:t>
            </a:r>
            <a:r>
              <a:rPr lang="ru-RU" sz="2000" dirty="0">
                <a:solidFill>
                  <a:srgbClr val="FFFFFF"/>
                </a:solidFill>
              </a:rPr>
              <a:t>RESET </a:t>
            </a:r>
          </a:p>
        </p:txBody>
      </p:sp>
      <p:pic>
        <p:nvPicPr>
          <p:cNvPr id="13" name="Picture 2" descr="U12/16E 1.8 K3">
            <a:extLst>
              <a:ext uri="{FF2B5EF4-FFF2-40B4-BE49-F238E27FC236}">
                <a16:creationId xmlns:a16="http://schemas.microsoft.com/office/drawing/2014/main" xmlns="" id="{AC04A42D-2453-D679-AA35-A4A651897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572" y="3705764"/>
            <a:ext cx="2446941" cy="2446941"/>
          </a:xfrm>
          <a:prstGeom prst="round2Diag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U3/32 1.8">
            <a:extLst>
              <a:ext uri="{FF2B5EF4-FFF2-40B4-BE49-F238E27FC236}">
                <a16:creationId xmlns:a16="http://schemas.microsoft.com/office/drawing/2014/main" xmlns="" id="{1AD23A83-B26F-44EA-6BFF-92AF4D563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0469" l="16250" r="81719">
                        <a14:foregroundMark x1="40781" y1="52656" x2="40781" y2="52656"/>
                        <a14:foregroundMark x1="35000" y1="60156" x2="35000" y2="60156"/>
                        <a14:foregroundMark x1="39375" y1="66250" x2="39375" y2="66250"/>
                        <a14:foregroundMark x1="33281" y1="73750" x2="32969" y2="74688"/>
                        <a14:foregroundMark x1="30781" y1="83906" x2="30938" y2="85469"/>
                        <a14:foregroundMark x1="46250" y1="87969" x2="46250" y2="87969"/>
                        <a14:foregroundMark x1="38750" y1="85469" x2="30312" y2="75781"/>
                        <a14:foregroundMark x1="30312" y1="75781" x2="19688" y2="36563"/>
                        <a14:foregroundMark x1="19688" y1="36563" x2="33906" y2="33906"/>
                        <a14:foregroundMark x1="33906" y1="33906" x2="62969" y2="37188"/>
                        <a14:foregroundMark x1="62969" y1="37188" x2="62344" y2="71094"/>
                        <a14:foregroundMark x1="62344" y1="71094" x2="67188" y2="85000"/>
                        <a14:foregroundMark x1="67188" y1="85000" x2="54844" y2="90000"/>
                        <a14:foregroundMark x1="54844" y1="90000" x2="38281" y2="90469"/>
                        <a14:foregroundMark x1="38281" y1="90469" x2="24531" y2="87031"/>
                        <a14:foregroundMark x1="24531" y1="87031" x2="24531" y2="86563"/>
                        <a14:foregroundMark x1="33906" y1="60469" x2="52031" y2="48125"/>
                        <a14:foregroundMark x1="52031" y1="48125" x2="37813" y2="45156"/>
                        <a14:foregroundMark x1="37813" y1="45156" x2="29219" y2="50781"/>
                        <a14:foregroundMark x1="47656" y1="41875" x2="53281" y2="67969"/>
                        <a14:foregroundMark x1="53281" y1="67969" x2="39531" y2="69063"/>
                        <a14:foregroundMark x1="39531" y1="69063" x2="35625" y2="62500"/>
                        <a14:foregroundMark x1="20156" y1="34375" x2="19688" y2="68125"/>
                        <a14:foregroundMark x1="17969" y1="32344" x2="16406" y2="40938"/>
                        <a14:foregroundMark x1="55625" y1="7813" x2="55625" y2="7813"/>
                        <a14:foregroundMark x1="55156" y1="4844" x2="55156" y2="4844"/>
                        <a14:foregroundMark x1="57813" y1="5938" x2="57813" y2="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5" r="10547"/>
          <a:stretch/>
        </p:blipFill>
        <p:spPr bwMode="auto">
          <a:xfrm>
            <a:off x="9309445" y="886202"/>
            <a:ext cx="2201042" cy="289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2954" y="1235843"/>
            <a:ext cx="4916731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3500"/>
              </a:spcAft>
              <a:buClr>
                <a:srgbClr val="FFFFFF"/>
              </a:buClr>
              <a:buSzPts val="800"/>
              <a:defRPr/>
            </a:pPr>
            <a:r>
              <a:rPr lang="ru-RU" sz="3200" b="1" kern="0" dirty="0">
                <a:solidFill>
                  <a:srgbClr val="003A74"/>
                </a:solidFill>
                <a:latin typeface="Calibri" panose="020F0502020204030204" pitchFamily="34" charset="0"/>
                <a:ea typeface="Oswald Light"/>
                <a:cs typeface="Calibri" panose="020F0502020204030204" pitchFamily="34" charset="0"/>
              </a:rPr>
              <a:t>Реле тепловой перегрузки</a:t>
            </a:r>
          </a:p>
        </p:txBody>
      </p:sp>
    </p:spTree>
    <p:extLst>
      <p:ext uri="{BB962C8B-B14F-4D97-AF65-F5344CB8AC3E}">
        <p14:creationId xmlns:p14="http://schemas.microsoft.com/office/powerpoint/2010/main" val="36966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85;p19">
            <a:extLst>
              <a:ext uri="{FF2B5EF4-FFF2-40B4-BE49-F238E27FC236}">
                <a16:creationId xmlns:a16="http://schemas.microsoft.com/office/drawing/2014/main" xmlns="" id="{08E5FF8F-3B48-1241-DA60-2B48DB81345F}"/>
              </a:ext>
            </a:extLst>
          </p:cNvPr>
          <p:cNvSpPr txBox="1">
            <a:spLocks/>
          </p:cNvSpPr>
          <p:nvPr/>
        </p:nvSpPr>
        <p:spPr>
          <a:xfrm>
            <a:off x="275770" y="-4"/>
            <a:ext cx="6891149" cy="104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200" tIns="270200" rIns="270200" bIns="2702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Arial"/>
              <a:buNone/>
              <a:defRPr sz="8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>
              <a:buClr>
                <a:srgbClr val="009FDE"/>
              </a:buClr>
              <a:buSzPts val="2900"/>
              <a:defRPr/>
            </a:pPr>
            <a:r>
              <a:rPr lang="it-IT" sz="4000" b="1" dirty="0">
                <a:solidFill>
                  <a:srgbClr val="FFFFFF"/>
                </a:solidFill>
                <a:latin typeface="+mn-lt"/>
                <a:ea typeface="Oswald Regular"/>
                <a:cs typeface="Oswald Regular"/>
                <a:sym typeface="Oswald"/>
              </a:rPr>
              <a:t>6K </a:t>
            </a:r>
            <a:r>
              <a:rPr kumimoji="0" lang="it-IT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Oswald Regular"/>
                <a:cs typeface="Oswald Regular"/>
                <a:sym typeface="Oswald"/>
              </a:rPr>
              <a:t>SERIES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Oswald Regular"/>
                <a:cs typeface="Oswald Regular"/>
                <a:sym typeface="Oswald"/>
              </a:rPr>
              <a:t> -</a:t>
            </a:r>
            <a:r>
              <a:rPr kumimoji="0" lang="ru-RU" sz="4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Oswald Regular"/>
                <a:cs typeface="Oswald Regular"/>
                <a:sym typeface="Oswald"/>
              </a:rPr>
              <a:t> Аксессуары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Oswald Regular"/>
              <a:cs typeface="Oswald Regular"/>
              <a:sym typeface="Oswald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1555" y="918887"/>
            <a:ext cx="6183103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3500"/>
              </a:spcAft>
              <a:buClr>
                <a:srgbClr val="FFFFFF"/>
              </a:buClr>
              <a:buSzPts val="800"/>
              <a:defRPr/>
            </a:pPr>
            <a:r>
              <a:rPr lang="ru-RU" sz="3200" b="1" kern="0" dirty="0">
                <a:solidFill>
                  <a:srgbClr val="003A74"/>
                </a:solidFill>
                <a:latin typeface="Calibri" panose="020F0502020204030204" pitchFamily="34" charset="0"/>
                <a:ea typeface="Oswald Light"/>
                <a:cs typeface="Calibri" panose="020F0502020204030204" pitchFamily="34" charset="0"/>
                <a:sym typeface="Oswald Light"/>
              </a:rPr>
              <a:t>RC-фильтры для защиты катушки</a:t>
            </a:r>
            <a:endParaRPr lang="ru-RU" sz="3200" b="1" kern="0" dirty="0">
              <a:solidFill>
                <a:srgbClr val="003A74"/>
              </a:solidFill>
              <a:latin typeface="Calibri" panose="020F0502020204030204" pitchFamily="34" charset="0"/>
              <a:ea typeface="Oswald Light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6871" y="2118446"/>
            <a:ext cx="5832929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Aft>
                <a:spcPts val="600"/>
              </a:spcAft>
              <a:buClr>
                <a:srgbClr val="FFFFFF"/>
              </a:buClr>
              <a:buSzPts val="800"/>
              <a:buFont typeface="Arial" panose="020B0604020202020204" pitchFamily="34" charset="0"/>
              <a:buChar char="•"/>
              <a:defRPr/>
            </a:pPr>
            <a:r>
              <a:rPr lang="ru-RU" kern="0" dirty="0" smtClean="0">
                <a:solidFill>
                  <a:srgbClr val="003A74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Аксессуары </a:t>
            </a:r>
            <a:r>
              <a:rPr lang="ru-RU" kern="0" dirty="0">
                <a:solidFill>
                  <a:srgbClr val="003A74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для </a:t>
            </a:r>
            <a:r>
              <a:rPr lang="ru-RU" kern="0" dirty="0" smtClean="0">
                <a:solidFill>
                  <a:srgbClr val="003A74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контакторов</a:t>
            </a:r>
            <a:endParaRPr lang="en-US" kern="0" dirty="0" smtClean="0">
              <a:solidFill>
                <a:srgbClr val="003A74"/>
              </a:solidFill>
              <a:latin typeface="Trebuchet MS" panose="020B0703020202090204" pitchFamily="34" charset="0"/>
              <a:ea typeface="Oswald Light"/>
              <a:cs typeface="Oswald Light"/>
              <a:sym typeface="Oswald Light"/>
            </a:endParaRPr>
          </a:p>
          <a:p>
            <a:pPr lvl="0">
              <a:lnSpc>
                <a:spcPct val="150000"/>
              </a:lnSpc>
              <a:spcAft>
                <a:spcPts val="600"/>
              </a:spcAft>
              <a:buClr>
                <a:srgbClr val="FFFFFF"/>
              </a:buClr>
              <a:buSzPts val="800"/>
              <a:defRPr/>
            </a:pPr>
            <a:r>
              <a:rPr lang="en-US" kern="0" dirty="0" smtClean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    </a:t>
            </a:r>
            <a:r>
              <a:rPr lang="ru-RU" kern="0" dirty="0" smtClean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6K.04</a:t>
            </a:r>
            <a:r>
              <a:rPr lang="ru-RU" kern="0" dirty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, 6K.14 и </a:t>
            </a:r>
            <a:r>
              <a:rPr lang="ru-RU" kern="0" dirty="0" smtClean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6K.13</a:t>
            </a:r>
            <a:endParaRPr lang="en-US" kern="0" dirty="0" smtClean="0">
              <a:solidFill>
                <a:srgbClr val="FFFFFF"/>
              </a:solidFill>
              <a:latin typeface="Trebuchet MS" panose="020B0703020202090204" pitchFamily="34" charset="0"/>
              <a:ea typeface="Oswald Light"/>
              <a:cs typeface="Oswald Light"/>
              <a:sym typeface="Oswald Light"/>
            </a:endParaRPr>
          </a:p>
          <a:p>
            <a:pPr lvl="0">
              <a:lnSpc>
                <a:spcPct val="150000"/>
              </a:lnSpc>
              <a:spcAft>
                <a:spcPts val="600"/>
              </a:spcAft>
              <a:buClr>
                <a:srgbClr val="FFFFFF"/>
              </a:buClr>
              <a:buSzPts val="800"/>
              <a:defRPr/>
            </a:pPr>
            <a:endParaRPr lang="ru-RU" kern="0" dirty="0" smtClean="0">
              <a:solidFill>
                <a:srgbClr val="FFFFFF"/>
              </a:solidFill>
              <a:latin typeface="Trebuchet MS" panose="020B0703020202090204" pitchFamily="34" charset="0"/>
              <a:ea typeface="Oswald Light"/>
              <a:cs typeface="Oswald Light"/>
              <a:sym typeface="Oswald Light"/>
            </a:endParaRPr>
          </a:p>
          <a:p>
            <a:pPr marL="285750" lvl="0" indent="-285750">
              <a:lnSpc>
                <a:spcPct val="150000"/>
              </a:lnSpc>
              <a:spcAft>
                <a:spcPts val="600"/>
              </a:spcAft>
              <a:buClr>
                <a:srgbClr val="FFFFFF"/>
              </a:buClr>
              <a:buSzPts val="800"/>
              <a:buFont typeface="Arial" panose="020B0604020202020204" pitchFamily="34" charset="0"/>
              <a:buChar char="•"/>
              <a:defRPr/>
            </a:pPr>
            <a:r>
              <a:rPr lang="ru-RU" kern="0" dirty="0" smtClean="0">
                <a:solidFill>
                  <a:srgbClr val="003A74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RC-фильтры </a:t>
            </a:r>
            <a:r>
              <a:rPr lang="ru-RU" kern="0" dirty="0">
                <a:solidFill>
                  <a:srgbClr val="003A74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для защиты </a:t>
            </a:r>
            <a:r>
              <a:rPr lang="ru-RU" kern="0" dirty="0" smtClean="0">
                <a:solidFill>
                  <a:srgbClr val="003A74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катушки</a:t>
            </a:r>
            <a:endParaRPr lang="en-US" kern="0" dirty="0" smtClean="0">
              <a:solidFill>
                <a:srgbClr val="003A74"/>
              </a:solidFill>
              <a:latin typeface="Trebuchet MS" panose="020B0703020202090204" pitchFamily="34" charset="0"/>
              <a:ea typeface="Oswald Light"/>
              <a:cs typeface="Oswald Light"/>
              <a:sym typeface="Oswald Light"/>
            </a:endParaRPr>
          </a:p>
          <a:p>
            <a:pPr lvl="0">
              <a:lnSpc>
                <a:spcPct val="150000"/>
              </a:lnSpc>
              <a:spcAft>
                <a:spcPts val="600"/>
              </a:spcAft>
              <a:buClr>
                <a:srgbClr val="FFFFFF"/>
              </a:buClr>
              <a:buSzPts val="800"/>
              <a:defRPr/>
            </a:pPr>
            <a:r>
              <a:rPr lang="en-US" kern="0" dirty="0" smtClean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    </a:t>
            </a:r>
            <a:r>
              <a:rPr lang="ru-RU" kern="0" dirty="0" smtClean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24 </a:t>
            </a:r>
            <a:r>
              <a:rPr lang="ru-RU" kern="0" dirty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В </a:t>
            </a:r>
            <a:r>
              <a:rPr lang="ru-RU" kern="0" dirty="0" smtClean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АС/</a:t>
            </a:r>
            <a:r>
              <a:rPr lang="en-US" kern="0" dirty="0" smtClean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DC</a:t>
            </a:r>
            <a:r>
              <a:rPr lang="ru-RU" kern="0" dirty="0" smtClean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 </a:t>
            </a:r>
            <a:r>
              <a:rPr lang="ru-RU" kern="0" dirty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- 110 В АС/</a:t>
            </a:r>
            <a:r>
              <a:rPr lang="en-US" kern="0" dirty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DC</a:t>
            </a:r>
            <a:r>
              <a:rPr lang="ru-RU" kern="0" dirty="0" smtClean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 - </a:t>
            </a:r>
            <a:r>
              <a:rPr lang="ru-RU" kern="0" dirty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230 В АС/</a:t>
            </a:r>
            <a:r>
              <a:rPr lang="en-US" kern="0" dirty="0">
                <a:solidFill>
                  <a:srgbClr val="FFFFFF"/>
                </a:solidFill>
                <a:latin typeface="Trebuchet MS" panose="020B0703020202090204" pitchFamily="34" charset="0"/>
                <a:ea typeface="Oswald Light"/>
                <a:cs typeface="Oswald Light"/>
                <a:sym typeface="Oswald Light"/>
              </a:rPr>
              <a:t>DC</a:t>
            </a:r>
            <a:endParaRPr lang="it-IT" kern="0" dirty="0">
              <a:solidFill>
                <a:srgbClr val="FFFFFF"/>
              </a:solidFill>
              <a:latin typeface="Trebuchet MS" panose="020B0703020202090204" pitchFamily="34" charset="0"/>
              <a:ea typeface="Oswald Light"/>
              <a:cs typeface="Oswald Light"/>
              <a:sym typeface="Oswald Light"/>
            </a:endParaRPr>
          </a:p>
        </p:txBody>
      </p:sp>
      <p:pic>
        <p:nvPicPr>
          <p:cNvPr id="18" name="Immagine 4">
            <a:extLst>
              <a:ext uri="{FF2B5EF4-FFF2-40B4-BE49-F238E27FC236}">
                <a16:creationId xmlns:a16="http://schemas.microsoft.com/office/drawing/2014/main" xmlns="" id="{BCB46EC6-6B6B-7D59-510C-F02AC5285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005" y="3216958"/>
            <a:ext cx="1790188" cy="3205508"/>
          </a:xfrm>
          <a:prstGeom prst="rect">
            <a:avLst/>
          </a:prstGeom>
        </p:spPr>
      </p:pic>
      <p:pic>
        <p:nvPicPr>
          <p:cNvPr id="20" name="Immagine 5">
            <a:extLst>
              <a:ext uri="{FF2B5EF4-FFF2-40B4-BE49-F238E27FC236}">
                <a16:creationId xmlns:a16="http://schemas.microsoft.com/office/drawing/2014/main" xmlns="" id="{3E8C100D-7514-EC0E-D5C4-B40285A04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193" y="1211274"/>
            <a:ext cx="2061734" cy="31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A5062B8C-9F51-4CAE-92B7-CB4B87E0AA56}"/>
              </a:ext>
            </a:extLst>
          </p:cNvPr>
          <p:cNvSpPr txBox="1"/>
          <p:nvPr/>
        </p:nvSpPr>
        <p:spPr>
          <a:xfrm>
            <a:off x="376550" y="140043"/>
            <a:ext cx="9179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СЕРИЯ 6</a:t>
            </a:r>
            <a:r>
              <a:rPr 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Анализаторы 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параметров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электроэнергии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протоколом </a:t>
            </a:r>
            <a:r>
              <a:rPr 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MODBUS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85" y="1399661"/>
            <a:ext cx="9061107" cy="471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" y="0"/>
            <a:ext cx="12175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7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7">
            <a:extLst>
              <a:ext uri="{FF2B5EF4-FFF2-40B4-BE49-F238E27FC236}">
                <a16:creationId xmlns:a16="http://schemas.microsoft.com/office/drawing/2014/main" xmlns="" id="{E0BD417B-71B3-45CE-B335-FE0A8A007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9532" y="1287205"/>
            <a:ext cx="6760309" cy="165576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Спасибо за внимание!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7509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72"/>
            <a:ext cx="12192000" cy="68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1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95417" y="1510184"/>
            <a:ext cx="5857103" cy="1719048"/>
          </a:xfrm>
        </p:spPr>
        <p:txBody>
          <a:bodyPr/>
          <a:lstStyle/>
          <a:p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</a:t>
            </a:r>
            <a:b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rgbClr val="0070C0"/>
                </a:solidFill>
              </a:rPr>
              <a:t/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Обзор модельного ряда</a:t>
            </a:r>
            <a:b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Новинки серии</a:t>
            </a:r>
            <a:b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Конкурентные преимущества</a:t>
            </a:r>
            <a:endParaRPr lang="ru-RU" sz="2400" b="1" spc="-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5049" y="2147285"/>
            <a:ext cx="4339270" cy="32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45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9EA2B32-3A35-446E-B5F5-6E3FFF9DE1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718" y="975125"/>
            <a:ext cx="1044866" cy="9338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FF692CD-3D8E-41EA-89A9-A1CF59B4C0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4100" y="1892976"/>
            <a:ext cx="1238373" cy="108931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78F3E46F-4E27-4E1E-96DB-E5113138D6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5351" y="5323492"/>
            <a:ext cx="1713599" cy="13919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1CCB9965-2202-4FC9-BB9C-EFD70EE5EB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1381" y="4215554"/>
            <a:ext cx="1518986" cy="13179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E1AC8B12-CDB9-4D9A-8620-A7C1018351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8011" y="2909675"/>
            <a:ext cx="1415276" cy="123047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C7607C7-8F09-4E9A-B076-D969F41C235F}"/>
              </a:ext>
            </a:extLst>
          </p:cNvPr>
          <p:cNvSpPr txBox="1"/>
          <p:nvPr/>
        </p:nvSpPr>
        <p:spPr>
          <a:xfrm>
            <a:off x="288324" y="1056674"/>
            <a:ext cx="47284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о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беспечивают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гальваническую развязку в электрических щитах широкого круга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приложений</a:t>
            </a:r>
            <a:b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для нескольких групп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контактов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Щиты управления для систем промышленной автоматизации, электрических подстанций, систем автоматизации зданий и т.д.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Имеется версия </a:t>
            </a:r>
            <a:r>
              <a:rPr 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ATeX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48DC75A-D37E-4CB4-BDAD-211CD8A75155}"/>
              </a:ext>
            </a:extLst>
          </p:cNvPr>
          <p:cNvSpPr txBox="1"/>
          <p:nvPr/>
        </p:nvSpPr>
        <p:spPr>
          <a:xfrm>
            <a:off x="630300" y="241931"/>
            <a:ext cx="10094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Finder - Обзор модельного </a:t>
            </a:r>
            <a:r>
              <a:rPr lang="ru-RU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ряда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65289BB7-B592-47E2-9025-148D3C7B8BAF}"/>
              </a:ext>
            </a:extLst>
          </p:cNvPr>
          <p:cNvSpPr txBox="1"/>
          <p:nvPr/>
        </p:nvSpPr>
        <p:spPr>
          <a:xfrm>
            <a:off x="5270710" y="1109632"/>
            <a:ext cx="92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38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серия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5FCB21C8-5BE2-4570-86B7-082482C15059}"/>
              </a:ext>
            </a:extLst>
          </p:cNvPr>
          <p:cNvSpPr txBox="1"/>
          <p:nvPr/>
        </p:nvSpPr>
        <p:spPr>
          <a:xfrm>
            <a:off x="5288231" y="3074064"/>
            <a:ext cx="92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48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серия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AFA01542-940C-4144-AACE-CD7AD8964300}"/>
              </a:ext>
            </a:extLst>
          </p:cNvPr>
          <p:cNvSpPr txBox="1"/>
          <p:nvPr/>
        </p:nvSpPr>
        <p:spPr>
          <a:xfrm>
            <a:off x="5278242" y="4338267"/>
            <a:ext cx="92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4C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серия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9780F817-F7A8-452A-B7D7-B3F2DFC22878}"/>
              </a:ext>
            </a:extLst>
          </p:cNvPr>
          <p:cNvSpPr txBox="1"/>
          <p:nvPr/>
        </p:nvSpPr>
        <p:spPr>
          <a:xfrm>
            <a:off x="5337131" y="5639753"/>
            <a:ext cx="92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58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серия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B3816BE7-74C5-40F0-B2E0-8E0A2F85E2D1}"/>
              </a:ext>
            </a:extLst>
          </p:cNvPr>
          <p:cNvSpPr txBox="1"/>
          <p:nvPr/>
        </p:nvSpPr>
        <p:spPr>
          <a:xfrm>
            <a:off x="7840132" y="1025626"/>
            <a:ext cx="37953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Для щитов с ограниченным пространством для монтажа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контакта от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0,1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16 A (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согл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. типа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Имеются версии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EMR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SSR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Катушки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согласно типа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Катушки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DC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от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220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Катушки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AC 230..240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Катушки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AC/DC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240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Ширина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6,2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мм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14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мм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Версии клемм: винтовые,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безвинтовые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push-in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Версия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ATeX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(39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серия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</a:p>
        </p:txBody>
      </p:sp>
      <p:pic>
        <p:nvPicPr>
          <p:cNvPr id="19" name="Picture 2" descr="Immagine correlata">
            <a:extLst>
              <a:ext uri="{FF2B5EF4-FFF2-40B4-BE49-F238E27FC236}">
                <a16:creationId xmlns:a16="http://schemas.microsoft.com/office/drawing/2014/main" xmlns="" id="{9FBDD382-2E8D-4A70-8E19-C7AFB9005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41251" b="6762"/>
          <a:stretch/>
        </p:blipFill>
        <p:spPr bwMode="auto">
          <a:xfrm>
            <a:off x="537610" y="4338267"/>
            <a:ext cx="2166372" cy="1867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C7AAA590-71E4-4422-B659-AB4B60B06A36}"/>
              </a:ext>
            </a:extLst>
          </p:cNvPr>
          <p:cNvSpPr txBox="1"/>
          <p:nvPr/>
        </p:nvSpPr>
        <p:spPr>
          <a:xfrm>
            <a:off x="5288231" y="2043491"/>
            <a:ext cx="92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39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серия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 descr="Risultati immagini per centrale elettrica">
            <a:extLst>
              <a:ext uri="{FF2B5EF4-FFF2-40B4-BE49-F238E27FC236}">
                <a16:creationId xmlns:a16="http://schemas.microsoft.com/office/drawing/2014/main" xmlns="" id="{C75C4712-81EA-4336-888E-3F6E1260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99" y="5387737"/>
            <a:ext cx="2149838" cy="1430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i immagini per automazione industriale imbottigliamento">
            <a:extLst>
              <a:ext uri="{FF2B5EF4-FFF2-40B4-BE49-F238E27FC236}">
                <a16:creationId xmlns:a16="http://schemas.microsoft.com/office/drawing/2014/main" xmlns="" id="{75C05834-311D-4C67-BAA7-5C745436D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2"/>
          <a:stretch/>
        </p:blipFill>
        <p:spPr bwMode="auto">
          <a:xfrm>
            <a:off x="3022526" y="4646044"/>
            <a:ext cx="1987634" cy="1350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75C65DB6-216F-470A-96F8-667C0BB6F3D3}"/>
              </a:ext>
            </a:extLst>
          </p:cNvPr>
          <p:cNvSpPr txBox="1"/>
          <p:nvPr/>
        </p:nvSpPr>
        <p:spPr>
          <a:xfrm>
            <a:off x="7847687" y="3327680"/>
            <a:ext cx="3471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контакта (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8, 10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16 A (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согл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. типа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Катушки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согласно типа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Катушки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DC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125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Катушки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AC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от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230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Версии с реле безопасности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тип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48.12)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Модуль индикации питания и подавления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EMC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помех в стандартной комплектации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Версии клемм: винтовые 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push-in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9BC91E26-7D5F-4EE1-AE31-FDEA9B47BF31}"/>
              </a:ext>
            </a:extLst>
          </p:cNvPr>
          <p:cNvSpPr txBox="1"/>
          <p:nvPr/>
        </p:nvSpPr>
        <p:spPr>
          <a:xfrm>
            <a:off x="7862732" y="5077966"/>
            <a:ext cx="3559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2, 3 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контакта (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10 A (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согл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. типа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Катушки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согласно типа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Катушки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DC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от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125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1488" lvl="1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Катушки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AC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 230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Модуль индикации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питания</a:t>
            </a:r>
            <a:b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подавления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EMC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помех в стандартной комплектации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Версии клемм: винтовые и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push-in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Версия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ATeX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8584" y="210291"/>
            <a:ext cx="927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Интерфейсные модули </a:t>
            </a:r>
            <a:r>
              <a:rPr lang="ru-RU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 – Серия 48</a:t>
            </a:r>
            <a: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23" y="1164399"/>
            <a:ext cx="4709395" cy="3893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725" y="675437"/>
            <a:ext cx="4017992" cy="1940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420" y="2749287"/>
            <a:ext cx="4086970" cy="1948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487" y="4831759"/>
            <a:ext cx="3992125" cy="20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7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TEMPLATE FINDER 2022">
      <a:dk1>
        <a:sysClr val="windowText" lastClr="000000"/>
      </a:dk1>
      <a:lt1>
        <a:sysClr val="window" lastClr="FFFFFF"/>
      </a:lt1>
      <a:dk2>
        <a:srgbClr val="0070C0"/>
      </a:dk2>
      <a:lt2>
        <a:srgbClr val="FFFFFF"/>
      </a:lt2>
      <a:accent1>
        <a:srgbClr val="009FDF"/>
      </a:accent1>
      <a:accent2>
        <a:srgbClr val="929EAE"/>
      </a:accent2>
      <a:accent3>
        <a:srgbClr val="0070C0"/>
      </a:accent3>
      <a:accent4>
        <a:srgbClr val="494F57"/>
      </a:accent4>
      <a:accent5>
        <a:srgbClr val="5B9BD5"/>
      </a:accent5>
      <a:accent6>
        <a:srgbClr val="84BDB1"/>
      </a:accent6>
      <a:hlink>
        <a:srgbClr val="009FDF"/>
      </a:hlink>
      <a:folHlink>
        <a:srgbClr val="0070C0"/>
      </a:folHlink>
    </a:clrScheme>
    <a:fontScheme name="finder template 2022">
      <a:majorFont>
        <a:latin typeface="PF DinText Pro Medium"/>
        <a:ea typeface=""/>
        <a:cs typeface=""/>
      </a:majorFont>
      <a:minorFont>
        <a:latin typeface="DIN Pr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Finder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 Finder1" id="{642C5F13-4125-4C25-AE27-2842D61612EA}" vid="{745237C0-9C93-4167-B153-F90F53DDA4B7}"/>
    </a:ext>
  </a:extLst>
</a:theme>
</file>

<file path=ppt/theme/theme3.xml><?xml version="1.0" encoding="utf-8"?>
<a:theme xmlns:a="http://schemas.openxmlformats.org/drawingml/2006/main" name="1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>
          <a:buFont typeface="Arial"/>
          <a:buChar char="•"/>
          <a:defRPr sz="2000" dirty="0" smtClean="0">
            <a:solidFill>
              <a:schemeClr val="bg1"/>
            </a:solidFill>
            <a:latin typeface="Myriad Pro"/>
            <a:cs typeface="Myriad Pro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6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8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1061</Words>
  <Application>Microsoft Office PowerPoint</Application>
  <PresentationFormat>Широкоэкранный</PresentationFormat>
  <Paragraphs>254</Paragraphs>
  <Slides>49</Slides>
  <Notes>6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49</vt:i4>
      </vt:variant>
    </vt:vector>
  </HeadingPairs>
  <TitlesOfParts>
    <vt:vector size="74" baseType="lpstr">
      <vt:lpstr>Arial</vt:lpstr>
      <vt:lpstr>ArialMT</vt:lpstr>
      <vt:lpstr>Calibri</vt:lpstr>
      <vt:lpstr>DIN Pro Regular</vt:lpstr>
      <vt:lpstr>Heiti-번체</vt:lpstr>
      <vt:lpstr>Myriad Pro</vt:lpstr>
      <vt:lpstr>Myriad Pro</vt:lpstr>
      <vt:lpstr>Myriad Pro</vt:lpstr>
      <vt:lpstr>Oswald</vt:lpstr>
      <vt:lpstr>Oswald Light</vt:lpstr>
      <vt:lpstr>Oswald Regular</vt:lpstr>
      <vt:lpstr>PF DinText Pro Medium</vt:lpstr>
      <vt:lpstr>PT Sans</vt:lpstr>
      <vt:lpstr>Trebuchet MS</vt:lpstr>
      <vt:lpstr>Verdana</vt:lpstr>
      <vt:lpstr>Wingdings</vt:lpstr>
      <vt:lpstr>나눔손글씨 붓</vt:lpstr>
      <vt:lpstr>1_Tema di Office</vt:lpstr>
      <vt:lpstr>Тема Finder1</vt:lpstr>
      <vt:lpstr>1_Struttura personalizzata</vt:lpstr>
      <vt:lpstr>Struttura personalizzata</vt:lpstr>
      <vt:lpstr>3_Struttura personalizzata</vt:lpstr>
      <vt:lpstr>6_Struttura personalizzata</vt:lpstr>
      <vt:lpstr>4_Struttura personalizzata</vt:lpstr>
      <vt:lpstr>8_Struttura personalizzata</vt:lpstr>
      <vt:lpstr>Интерфейсные модули Finder - привычное европейское качество в новом формате</vt:lpstr>
      <vt:lpstr>Презентация PowerPoint</vt:lpstr>
      <vt:lpstr>Сегодня в презентации:</vt:lpstr>
      <vt:lpstr>Несколько фактов о компании FINDER </vt:lpstr>
      <vt:lpstr>Презентация PowerPoint</vt:lpstr>
      <vt:lpstr>Презентация PowerPoint</vt:lpstr>
      <vt:lpstr>Интерфейсные модули Finder  - Обзор модельного ряда  - Новинки серии  - Конкурентные преимущества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Интерфейсные модули и комплекты реле Finder Российской сборки  </vt:lpstr>
      <vt:lpstr>Интерфейсные модули и комплекты реле Finder Российской сборки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СЕРИЯ 8А ПЛК (ПЛР) OPTA  - версии Arduino и Codesys, - модули расширения входов/выходов</vt:lpstr>
      <vt:lpstr>Finder ПЛК (ПЛР) OPTA</vt:lpstr>
      <vt:lpstr>Презентация PowerPoint</vt:lpstr>
      <vt:lpstr>ЯЗЫКИ ПРОГРАММИРОВАНИЯ</vt:lpstr>
      <vt:lpstr>Презентация PowerPoint</vt:lpstr>
      <vt:lpstr>Презентация PowerPoint</vt:lpstr>
      <vt:lpstr>Модули расширения входов и выходов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8A SERIES</dc:title>
  <dc:creator>Marco Cuatti</dc:creator>
  <cp:lastModifiedBy>Trutko Konstantin</cp:lastModifiedBy>
  <cp:revision>75</cp:revision>
  <dcterms:created xsi:type="dcterms:W3CDTF">2022-11-15T14:38:49Z</dcterms:created>
  <dcterms:modified xsi:type="dcterms:W3CDTF">2025-09-16T07:22:03Z</dcterms:modified>
</cp:coreProperties>
</file>